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88D"/>
    <a:srgbClr val="B62CC4"/>
    <a:srgbClr val="B72CC4"/>
    <a:srgbClr val="E97766"/>
    <a:srgbClr val="A918CA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3B7D-851C-4EDD-9245-E5D79E003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6C207-E10E-4404-AB8F-FD4666E81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CB07-531F-4115-BCCE-30B0134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36AB-4B3B-4243-9819-0F52F6D5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3E1D-6D9F-454B-8047-2AB53F1A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D78E6-83F3-4931-8E8D-02D073E76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DD5DB-8CD8-497E-97D2-4B7F2D252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759FC-FBB3-46D6-BD01-8505E441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BB381-5AB5-483C-94DE-7DCF6D59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99750-E775-480E-AAE1-A9B38890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77B7-945B-4E08-B531-D84F8EBD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AD75-881F-4ED5-9A72-C5F8085E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3D827-FB34-4E4D-8F40-7D5D25490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16F24-084B-4810-A70B-303719A7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54904-9E30-4EB4-8E14-C260D4EE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6A55-8F55-421A-84F9-4EC96128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5776-7522-4DF4-B744-ABFDE949E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E6AD8-04CB-4F8F-813D-BB5634B8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A33CD-8A09-4128-9238-30382A5A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56168-A53A-4BB9-94A4-34BF10B3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9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78EF-4EF5-4127-97E4-F24D2C87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43B2-3E25-4B74-8DE3-099B75F85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72276-96D1-4E66-B7B1-0D663D153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46509-AF9D-434E-9EC4-AE04A82BA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BE198-3FB6-4D8F-A657-B4202BF9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BCBE7-7771-49CC-9092-B7AE55E1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0B83-C742-41A8-A7B6-562CF96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13717-19D1-4E88-A1BA-800AD3394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EFCA2-4D5C-4C1C-9497-F889406B3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68E58-A45D-4219-AAF8-7012C99DF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1CF8C-C040-4A64-935A-211D80FEE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E9E3C-0244-4BB7-8977-4CAE1E88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2B8D4-446F-4A0A-B5FB-9F76711B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2289C-DD72-4D69-98CD-FD964FB6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A5D48-62F5-46C1-B84C-B087F63A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046EA-547D-44E3-BC97-8E2ECBD7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F1E60-7872-4972-A397-1528F64F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0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46BA-840E-464E-8358-D169396C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4A2B-A8AA-4B3D-A4BE-86263687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86BCE-A8C8-4E0E-9BFF-78E954E5E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91BBF-F339-4BB9-B30B-58604203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88278-91E6-42AC-BFE6-8DF44EE6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D6BB4-D32E-4FE7-91F6-07B102F3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3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D3EA-EBE4-4347-90C4-950C3B26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AAB84C-3F93-4009-B33B-E2136E167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0FD2F-9AAB-4FDE-8695-01FC73FF7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69A7D-750F-4AAB-9329-6F76ED81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CBBA2-6172-412F-B3A4-C1D54D5F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6FA0B-CA78-4018-A181-9E11EDBC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8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B95F-35E8-417E-98A4-DCDC281A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2EDD7-B11A-42BF-9667-D03C589D3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700FE-B9DF-4DDB-9718-54E2A1FD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BBE6D-413D-4AB2-8FCA-5A4BA260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9F7E2-EF1E-4EFB-A255-D2676D47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22BD9-7131-4625-839E-F1CACD43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67717-7054-4D3B-A244-85691EDFC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D88DF-8C41-422B-892A-D39D0E409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93D9-FD60-4E41-AAC8-F412F78A2D38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6011A-6570-454A-996B-A407D9CD0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7CE2-5509-44A7-A31B-66EC2EFD4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4E78-BF2A-4CA4-BFC6-ACF1ED3B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EF12C5-9A36-42C4-A4D6-FF66E105BA04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9900CC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B1B88F7-2681-4635-9171-90D7A4700F70}"/>
              </a:ext>
            </a:extLst>
          </p:cNvPr>
          <p:cNvGrpSpPr/>
          <p:nvPr/>
        </p:nvGrpSpPr>
        <p:grpSpPr>
          <a:xfrm>
            <a:off x="713015" y="3200400"/>
            <a:ext cx="1121227" cy="1089277"/>
            <a:chOff x="713015" y="3200400"/>
            <a:chExt cx="1121227" cy="108927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6CDCF78-9B47-405E-9444-0F235ABD944D}"/>
                </a:ext>
              </a:extLst>
            </p:cNvPr>
            <p:cNvCxnSpPr/>
            <p:nvPr/>
          </p:nvCxnSpPr>
          <p:spPr>
            <a:xfrm>
              <a:off x="1240971" y="3200400"/>
              <a:ext cx="0" cy="500743"/>
            </a:xfrm>
            <a:prstGeom prst="line">
              <a:avLst/>
            </a:prstGeom>
            <a:ln w="31750" cap="rnd">
              <a:solidFill>
                <a:srgbClr val="A918C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A0280B5-CED7-4F35-91A6-45B40C8DDBB2}"/>
                </a:ext>
              </a:extLst>
            </p:cNvPr>
            <p:cNvSpPr txBox="1"/>
            <p:nvPr/>
          </p:nvSpPr>
          <p:spPr>
            <a:xfrm>
              <a:off x="713015" y="3766457"/>
              <a:ext cx="11212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>
                  <a:solidFill>
                    <a:schemeClr val="bg2">
                      <a:lumMod val="25000"/>
                    </a:schemeClr>
                  </a:solidFill>
                  <a:latin typeface="Lato" panose="020F0502020204030203" pitchFamily="34" charset="0"/>
                </a:rPr>
                <a:t>2019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FB4E9-D46D-45E0-BDC1-D245B99860D8}"/>
              </a:ext>
            </a:extLst>
          </p:cNvPr>
          <p:cNvGrpSpPr/>
          <p:nvPr/>
        </p:nvGrpSpPr>
        <p:grpSpPr>
          <a:xfrm>
            <a:off x="9214760" y="3156504"/>
            <a:ext cx="1121227" cy="1089277"/>
            <a:chOff x="778331" y="3200400"/>
            <a:chExt cx="1121227" cy="108927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83F28B2-D852-4DB3-A9F0-A33E1DBBBE0A}"/>
                </a:ext>
              </a:extLst>
            </p:cNvPr>
            <p:cNvCxnSpPr/>
            <p:nvPr/>
          </p:nvCxnSpPr>
          <p:spPr>
            <a:xfrm>
              <a:off x="1240971" y="3200400"/>
              <a:ext cx="0" cy="500743"/>
            </a:xfrm>
            <a:prstGeom prst="line">
              <a:avLst/>
            </a:prstGeom>
            <a:ln w="31750" cap="rnd">
              <a:solidFill>
                <a:srgbClr val="E977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ECD879-EA0A-49EF-AC12-6FAE68511A2D}"/>
                </a:ext>
              </a:extLst>
            </p:cNvPr>
            <p:cNvSpPr txBox="1"/>
            <p:nvPr/>
          </p:nvSpPr>
          <p:spPr>
            <a:xfrm>
              <a:off x="778331" y="3766457"/>
              <a:ext cx="11212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 err="1">
                  <a:solidFill>
                    <a:schemeClr val="bg2">
                      <a:lumMod val="25000"/>
                    </a:schemeClr>
                  </a:solidFill>
                  <a:latin typeface="Lato" panose="020F0502020204030203" pitchFamily="34" charset="0"/>
                </a:rPr>
                <a:t>Now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BF686D-0750-487A-9EC9-079F5FAA72E2}"/>
              </a:ext>
            </a:extLst>
          </p:cNvPr>
          <p:cNvCxnSpPr>
            <a:cxnSpLocks/>
          </p:cNvCxnSpPr>
          <p:nvPr/>
        </p:nvCxnSpPr>
        <p:spPr>
          <a:xfrm flipV="1">
            <a:off x="2438399" y="1883229"/>
            <a:ext cx="21772" cy="1523646"/>
          </a:xfrm>
          <a:prstGeom prst="line">
            <a:avLst/>
          </a:prstGeom>
          <a:ln w="31750" cap="rnd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974C3DE-144B-4871-A559-FE9941ADED88}"/>
              </a:ext>
            </a:extLst>
          </p:cNvPr>
          <p:cNvGrpSpPr/>
          <p:nvPr/>
        </p:nvGrpSpPr>
        <p:grpSpPr>
          <a:xfrm>
            <a:off x="2960914" y="1077686"/>
            <a:ext cx="1869743" cy="701346"/>
            <a:chOff x="2960914" y="1077686"/>
            <a:chExt cx="1869743" cy="70134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81C203A-DF8A-4D2B-94EE-5063815CEE77}"/>
                </a:ext>
              </a:extLst>
            </p:cNvPr>
            <p:cNvSpPr txBox="1"/>
            <p:nvPr/>
          </p:nvSpPr>
          <p:spPr>
            <a:xfrm>
              <a:off x="2960914" y="1077686"/>
              <a:ext cx="18697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solidFill>
                    <a:schemeClr val="bg2">
                      <a:lumMod val="25000"/>
                    </a:schemeClr>
                  </a:solidFill>
                  <a:latin typeface="Lato" panose="020F0502020204030203" pitchFamily="34" charset="0"/>
                </a:rPr>
                <a:t>Market Launch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516FB66-8971-42E4-A696-2384690BC234}"/>
                </a:ext>
              </a:extLst>
            </p:cNvPr>
            <p:cNvSpPr txBox="1"/>
            <p:nvPr/>
          </p:nvSpPr>
          <p:spPr>
            <a:xfrm>
              <a:off x="2960914" y="1409700"/>
              <a:ext cx="1484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bg2">
                      <a:lumMod val="50000"/>
                    </a:schemeClr>
                  </a:solidFill>
                  <a:latin typeface="Lato" panose="020F0502020204030203" pitchFamily="34" charset="0"/>
                </a:rPr>
                <a:t>First Release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2CBB33-A30A-42FD-8639-13161004A1E4}"/>
              </a:ext>
            </a:extLst>
          </p:cNvPr>
          <p:cNvGrpSpPr/>
          <p:nvPr/>
        </p:nvGrpSpPr>
        <p:grpSpPr>
          <a:xfrm>
            <a:off x="2030185" y="990600"/>
            <a:ext cx="859971" cy="838200"/>
            <a:chOff x="2030185" y="990600"/>
            <a:chExt cx="859971" cy="8382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A3B9E2-0E99-406B-A49B-74688215DC45}"/>
                </a:ext>
              </a:extLst>
            </p:cNvPr>
            <p:cNvSpPr/>
            <p:nvPr/>
          </p:nvSpPr>
          <p:spPr>
            <a:xfrm>
              <a:off x="2030185" y="990600"/>
              <a:ext cx="859971" cy="838200"/>
            </a:xfrm>
            <a:prstGeom prst="ellipse">
              <a:avLst/>
            </a:prstGeom>
            <a:solidFill>
              <a:srgbClr val="B62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EE15E7-488F-4EF0-8632-60C426EDB917}"/>
                </a:ext>
              </a:extLst>
            </p:cNvPr>
            <p:cNvSpPr txBox="1"/>
            <p:nvPr/>
          </p:nvSpPr>
          <p:spPr>
            <a:xfrm>
              <a:off x="2117275" y="1148090"/>
              <a:ext cx="772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1.0</a:t>
              </a:r>
              <a:endParaRPr lang="en-US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0768A8-74EC-4351-BEEB-B32111CCC82A}"/>
              </a:ext>
            </a:extLst>
          </p:cNvPr>
          <p:cNvCxnSpPr>
            <a:cxnSpLocks/>
          </p:cNvCxnSpPr>
          <p:nvPr/>
        </p:nvCxnSpPr>
        <p:spPr>
          <a:xfrm flipV="1">
            <a:off x="7516585" y="1883229"/>
            <a:ext cx="21772" cy="1523646"/>
          </a:xfrm>
          <a:prstGeom prst="line">
            <a:avLst/>
          </a:prstGeom>
          <a:ln w="31750" cap="rnd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F74E369-78BC-4B7B-B00C-DDBD7DF3C953}"/>
              </a:ext>
            </a:extLst>
          </p:cNvPr>
          <p:cNvGrpSpPr/>
          <p:nvPr/>
        </p:nvGrpSpPr>
        <p:grpSpPr>
          <a:xfrm>
            <a:off x="8039100" y="1077686"/>
            <a:ext cx="1167307" cy="701346"/>
            <a:chOff x="2960914" y="1077686"/>
            <a:chExt cx="1167307" cy="70134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59994C-96F9-4BB1-84C8-CAB2F59EF5A8}"/>
                </a:ext>
              </a:extLst>
            </p:cNvPr>
            <p:cNvSpPr txBox="1"/>
            <p:nvPr/>
          </p:nvSpPr>
          <p:spPr>
            <a:xfrm>
              <a:off x="2960914" y="1077686"/>
              <a:ext cx="11673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solidFill>
                    <a:schemeClr val="bg2">
                      <a:lumMod val="25000"/>
                    </a:schemeClr>
                  </a:solidFill>
                  <a:latin typeface="Lato" panose="020F0502020204030203" pitchFamily="34" charset="0"/>
                </a:rPr>
                <a:t>1 Million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7B27F0-6E3E-4596-AB2D-05B706A5AE12}"/>
                </a:ext>
              </a:extLst>
            </p:cNvPr>
            <p:cNvSpPr txBox="1"/>
            <p:nvPr/>
          </p:nvSpPr>
          <p:spPr>
            <a:xfrm>
              <a:off x="2960914" y="14097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bg2">
                      <a:lumMod val="50000"/>
                    </a:schemeClr>
                  </a:solidFill>
                  <a:latin typeface="Lato" panose="020F0502020204030203" pitchFamily="34" charset="0"/>
                </a:rPr>
                <a:t>Users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51A4E1-493F-471F-AA27-A9D732A53BEA}"/>
              </a:ext>
            </a:extLst>
          </p:cNvPr>
          <p:cNvGrpSpPr/>
          <p:nvPr/>
        </p:nvGrpSpPr>
        <p:grpSpPr>
          <a:xfrm>
            <a:off x="7108371" y="990600"/>
            <a:ext cx="859971" cy="838200"/>
            <a:chOff x="2030185" y="990600"/>
            <a:chExt cx="859971" cy="8382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CDFAF17-1F45-4940-977A-EC44F7BA56E0}"/>
                </a:ext>
              </a:extLst>
            </p:cNvPr>
            <p:cNvSpPr/>
            <p:nvPr/>
          </p:nvSpPr>
          <p:spPr>
            <a:xfrm>
              <a:off x="2030185" y="990600"/>
              <a:ext cx="859971" cy="838200"/>
            </a:xfrm>
            <a:prstGeom prst="ellipse">
              <a:avLst/>
            </a:prstGeom>
            <a:solidFill>
              <a:srgbClr val="DF68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D53D599-5E72-46F9-8EEC-61021CAACA26}"/>
                </a:ext>
              </a:extLst>
            </p:cNvPr>
            <p:cNvSpPr txBox="1"/>
            <p:nvPr/>
          </p:nvSpPr>
          <p:spPr>
            <a:xfrm>
              <a:off x="2117275" y="1148090"/>
              <a:ext cx="772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1M</a:t>
              </a:r>
              <a:endParaRPr lang="en-US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E7D938-4E35-4899-A333-70E2FBA29336}"/>
              </a:ext>
            </a:extLst>
          </p:cNvPr>
          <p:cNvCxnSpPr>
            <a:cxnSpLocks/>
          </p:cNvCxnSpPr>
          <p:nvPr/>
        </p:nvCxnSpPr>
        <p:spPr>
          <a:xfrm flipV="1">
            <a:off x="5040087" y="3442784"/>
            <a:ext cx="21771" cy="1379587"/>
          </a:xfrm>
          <a:prstGeom prst="line">
            <a:avLst/>
          </a:prstGeom>
          <a:ln w="31750" cap="rnd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19C57D-0518-41A0-B7FD-D54CD2BC962D}"/>
              </a:ext>
            </a:extLst>
          </p:cNvPr>
          <p:cNvGrpSpPr/>
          <p:nvPr/>
        </p:nvGrpSpPr>
        <p:grpSpPr>
          <a:xfrm>
            <a:off x="5529943" y="5018315"/>
            <a:ext cx="1786066" cy="701346"/>
            <a:chOff x="2960914" y="1077686"/>
            <a:chExt cx="1786066" cy="70134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59BE61-B064-4A75-B9B7-A20650CE6264}"/>
                </a:ext>
              </a:extLst>
            </p:cNvPr>
            <p:cNvSpPr txBox="1"/>
            <p:nvPr/>
          </p:nvSpPr>
          <p:spPr>
            <a:xfrm>
              <a:off x="2960914" y="1077686"/>
              <a:ext cx="1786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>
                  <a:solidFill>
                    <a:schemeClr val="bg2">
                      <a:lumMod val="25000"/>
                    </a:schemeClr>
                  </a:solidFill>
                  <a:latin typeface="Lato" panose="020F0502020204030203" pitchFamily="34" charset="0"/>
                </a:rPr>
                <a:t>100 Thousand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BE0E86-D990-4CA8-8816-7B2DEFEDA185}"/>
                </a:ext>
              </a:extLst>
            </p:cNvPr>
            <p:cNvSpPr txBox="1"/>
            <p:nvPr/>
          </p:nvSpPr>
          <p:spPr>
            <a:xfrm>
              <a:off x="2960914" y="14097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bg2">
                      <a:lumMod val="50000"/>
                    </a:schemeClr>
                  </a:solidFill>
                  <a:latin typeface="Lato" panose="020F0502020204030203" pitchFamily="34" charset="0"/>
                </a:rPr>
                <a:t>Users</a:t>
              </a:r>
              <a:endParaRPr lang="en-US" dirty="0">
                <a:solidFill>
                  <a:schemeClr val="bg2">
                    <a:lumMod val="50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8C5F0A5-7FB0-48D8-941F-1BE8376F3787}"/>
              </a:ext>
            </a:extLst>
          </p:cNvPr>
          <p:cNvGrpSpPr/>
          <p:nvPr/>
        </p:nvGrpSpPr>
        <p:grpSpPr>
          <a:xfrm>
            <a:off x="4599214" y="4931229"/>
            <a:ext cx="881743" cy="838200"/>
            <a:chOff x="2030185" y="990600"/>
            <a:chExt cx="881743" cy="8382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8F85034-7D9C-4FC6-9A85-CDE64206EC18}"/>
                </a:ext>
              </a:extLst>
            </p:cNvPr>
            <p:cNvSpPr/>
            <p:nvPr/>
          </p:nvSpPr>
          <p:spPr>
            <a:xfrm>
              <a:off x="2030185" y="990600"/>
              <a:ext cx="859971" cy="838200"/>
            </a:xfrm>
            <a:prstGeom prst="ellipse">
              <a:avLst/>
            </a:prstGeom>
            <a:solidFill>
              <a:srgbClr val="DF68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EFCC83B-10CE-4434-9934-CA2C3A8C46A3}"/>
                </a:ext>
              </a:extLst>
            </p:cNvPr>
            <p:cNvSpPr txBox="1"/>
            <p:nvPr/>
          </p:nvSpPr>
          <p:spPr>
            <a:xfrm>
              <a:off x="2073729" y="1213406"/>
              <a:ext cx="838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100T</a:t>
              </a:r>
              <a:endParaRPr lang="en-US" sz="20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5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danielamerbauer</dc:creator>
  <cp:lastModifiedBy>danielamerbauer</cp:lastModifiedBy>
  <cp:revision>4</cp:revision>
  <dcterms:created xsi:type="dcterms:W3CDTF">2019-04-16T16:08:43Z</dcterms:created>
  <dcterms:modified xsi:type="dcterms:W3CDTF">2019-04-16T16:51:23Z</dcterms:modified>
</cp:coreProperties>
</file>