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7"/>
  </p:notesMasterIdLst>
  <p:sldIdLst>
    <p:sldId id="393" r:id="rId5"/>
    <p:sldId id="404" r:id="rId6"/>
    <p:sldId id="307" r:id="rId7"/>
    <p:sldId id="310" r:id="rId8"/>
    <p:sldId id="308" r:id="rId9"/>
    <p:sldId id="309" r:id="rId10"/>
    <p:sldId id="461" r:id="rId11"/>
    <p:sldId id="263" r:id="rId12"/>
    <p:sldId id="256" r:id="rId13"/>
    <p:sldId id="266" r:id="rId14"/>
    <p:sldId id="403" r:id="rId15"/>
    <p:sldId id="265" r:id="rId16"/>
    <p:sldId id="311" r:id="rId17"/>
    <p:sldId id="312" r:id="rId18"/>
    <p:sldId id="462" r:id="rId19"/>
    <p:sldId id="313" r:id="rId20"/>
    <p:sldId id="314" r:id="rId21"/>
    <p:sldId id="315" r:id="rId22"/>
    <p:sldId id="463" r:id="rId23"/>
    <p:sldId id="316" r:id="rId24"/>
    <p:sldId id="317" r:id="rId25"/>
    <p:sldId id="318" r:id="rId26"/>
    <p:sldId id="464" r:id="rId27"/>
    <p:sldId id="319" r:id="rId28"/>
    <p:sldId id="320" r:id="rId29"/>
    <p:sldId id="321" r:id="rId30"/>
    <p:sldId id="465" r:id="rId31"/>
    <p:sldId id="322" r:id="rId32"/>
    <p:sldId id="323" r:id="rId33"/>
    <p:sldId id="324" r:id="rId34"/>
    <p:sldId id="466" r:id="rId35"/>
    <p:sldId id="325" r:id="rId36"/>
    <p:sldId id="326" r:id="rId37"/>
    <p:sldId id="327" r:id="rId38"/>
    <p:sldId id="467" r:id="rId39"/>
    <p:sldId id="328" r:id="rId40"/>
    <p:sldId id="329" r:id="rId41"/>
    <p:sldId id="330" r:id="rId42"/>
    <p:sldId id="468" r:id="rId43"/>
    <p:sldId id="331" r:id="rId44"/>
    <p:sldId id="332" r:id="rId45"/>
    <p:sldId id="333" r:id="rId46"/>
    <p:sldId id="469" r:id="rId47"/>
    <p:sldId id="334" r:id="rId48"/>
    <p:sldId id="335" r:id="rId49"/>
    <p:sldId id="336" r:id="rId50"/>
    <p:sldId id="470" r:id="rId51"/>
    <p:sldId id="337" r:id="rId52"/>
    <p:sldId id="338" r:id="rId53"/>
    <p:sldId id="339" r:id="rId54"/>
    <p:sldId id="471" r:id="rId55"/>
    <p:sldId id="340" r:id="rId56"/>
    <p:sldId id="341" r:id="rId57"/>
    <p:sldId id="342" r:id="rId58"/>
    <p:sldId id="472" r:id="rId59"/>
    <p:sldId id="343" r:id="rId60"/>
    <p:sldId id="344" r:id="rId61"/>
    <p:sldId id="345" r:id="rId62"/>
    <p:sldId id="473" r:id="rId63"/>
    <p:sldId id="346" r:id="rId64"/>
    <p:sldId id="347" r:id="rId65"/>
    <p:sldId id="348" r:id="rId66"/>
    <p:sldId id="474" r:id="rId67"/>
    <p:sldId id="349" r:id="rId68"/>
    <p:sldId id="350" r:id="rId69"/>
    <p:sldId id="351" r:id="rId70"/>
    <p:sldId id="475" r:id="rId71"/>
    <p:sldId id="352" r:id="rId72"/>
    <p:sldId id="353" r:id="rId73"/>
    <p:sldId id="257" r:id="rId74"/>
    <p:sldId id="260" r:id="rId75"/>
    <p:sldId id="402" r:id="rId7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nleitung" id="{34F5036B-2A17-44B4-967C-9CFBF572ECB7}">
          <p14:sldIdLst>
            <p14:sldId id="393"/>
            <p14:sldId id="404"/>
            <p14:sldId id="307"/>
            <p14:sldId id="310"/>
            <p14:sldId id="308"/>
            <p14:sldId id="309"/>
          </p14:sldIdLst>
        </p14:section>
        <p14:section name="Intro" id="{998FE7C4-4244-4827-80FD-14ED3A7FFE39}">
          <p14:sldIdLst>
            <p14:sldId id="461"/>
            <p14:sldId id="263"/>
          </p14:sldIdLst>
        </p14:section>
        <p14:section name="Frage 1" id="{0C2AD059-8FD0-444E-9A76-743293FB6357}">
          <p14:sldIdLst>
            <p14:sldId id="256"/>
            <p14:sldId id="266"/>
            <p14:sldId id="403"/>
            <p14:sldId id="265"/>
          </p14:sldIdLst>
        </p14:section>
        <p14:section name="Frage 2" id="{056A1AC0-1AA0-482A-9894-6D3110692674}">
          <p14:sldIdLst>
            <p14:sldId id="311"/>
            <p14:sldId id="312"/>
            <p14:sldId id="462"/>
            <p14:sldId id="313"/>
          </p14:sldIdLst>
        </p14:section>
        <p14:section name="Frage 3" id="{F09296EF-FE2F-41E8-A764-0B66AF132990}">
          <p14:sldIdLst>
            <p14:sldId id="314"/>
            <p14:sldId id="315"/>
            <p14:sldId id="463"/>
            <p14:sldId id="316"/>
          </p14:sldIdLst>
        </p14:section>
        <p14:section name="Frage 4" id="{6C559C32-1DF6-4D78-91E7-D8D101F5366D}">
          <p14:sldIdLst>
            <p14:sldId id="317"/>
            <p14:sldId id="318"/>
            <p14:sldId id="464"/>
            <p14:sldId id="319"/>
          </p14:sldIdLst>
        </p14:section>
        <p14:section name="Frage 5" id="{62511A05-8727-4309-BD1A-F40A96BE9601}">
          <p14:sldIdLst>
            <p14:sldId id="320"/>
            <p14:sldId id="321"/>
            <p14:sldId id="465"/>
            <p14:sldId id="322"/>
          </p14:sldIdLst>
        </p14:section>
        <p14:section name="Frage 6" id="{B1DF9FA8-CF24-4986-8179-D8B6291D6579}">
          <p14:sldIdLst>
            <p14:sldId id="323"/>
            <p14:sldId id="324"/>
            <p14:sldId id="466"/>
            <p14:sldId id="325"/>
          </p14:sldIdLst>
        </p14:section>
        <p14:section name="Frage 7" id="{A24D6259-807C-4B95-8CC0-DB0DEF1DBFA5}">
          <p14:sldIdLst>
            <p14:sldId id="326"/>
            <p14:sldId id="327"/>
            <p14:sldId id="467"/>
            <p14:sldId id="328"/>
          </p14:sldIdLst>
        </p14:section>
        <p14:section name="Frage 8" id="{D8993022-B61D-42A3-848C-3C3D21B27C4E}">
          <p14:sldIdLst>
            <p14:sldId id="329"/>
            <p14:sldId id="330"/>
            <p14:sldId id="468"/>
            <p14:sldId id="331"/>
          </p14:sldIdLst>
        </p14:section>
        <p14:section name="Frage 9" id="{81255322-D512-4490-9D4F-FB8F45C36CFC}">
          <p14:sldIdLst>
            <p14:sldId id="332"/>
            <p14:sldId id="333"/>
            <p14:sldId id="469"/>
            <p14:sldId id="334"/>
          </p14:sldIdLst>
        </p14:section>
        <p14:section name="Frage 10" id="{DA0F6C16-1C7E-4373-ABCE-204AC9220A1F}">
          <p14:sldIdLst>
            <p14:sldId id="335"/>
            <p14:sldId id="336"/>
            <p14:sldId id="470"/>
            <p14:sldId id="337"/>
          </p14:sldIdLst>
        </p14:section>
        <p14:section name="Frage 11" id="{8A340227-E173-4A0C-9563-0820B922C1B0}">
          <p14:sldIdLst>
            <p14:sldId id="338"/>
            <p14:sldId id="339"/>
            <p14:sldId id="471"/>
            <p14:sldId id="340"/>
          </p14:sldIdLst>
        </p14:section>
        <p14:section name="Frage 12" id="{2B2DDBDB-2948-41A3-954A-60ED48004762}">
          <p14:sldIdLst>
            <p14:sldId id="341"/>
            <p14:sldId id="342"/>
            <p14:sldId id="472"/>
            <p14:sldId id="343"/>
          </p14:sldIdLst>
        </p14:section>
        <p14:section name="Frage 13" id="{8311C776-C622-4B1D-AD60-F2D4B8F1013A}">
          <p14:sldIdLst>
            <p14:sldId id="344"/>
            <p14:sldId id="345"/>
            <p14:sldId id="473"/>
            <p14:sldId id="346"/>
          </p14:sldIdLst>
        </p14:section>
        <p14:section name="Frage 14" id="{5BE0FDE3-5D80-472E-B427-E307BEE3C506}">
          <p14:sldIdLst>
            <p14:sldId id="347"/>
            <p14:sldId id="348"/>
            <p14:sldId id="474"/>
            <p14:sldId id="349"/>
          </p14:sldIdLst>
        </p14:section>
        <p14:section name="Frage 15" id="{98ABC58E-43F8-4DCC-99DC-47FC881FC274}">
          <p14:sldIdLst>
            <p14:sldId id="350"/>
            <p14:sldId id="351"/>
            <p14:sldId id="475"/>
            <p14:sldId id="352"/>
            <p14:sldId id="353"/>
          </p14:sldIdLst>
        </p14:section>
        <p14:section name="Mehr" id="{30FBF9DB-43B1-4F8F-8BFD-79C749845BDF}">
          <p14:sldIdLst>
            <p14:sldId id="257"/>
            <p14:sldId id="260"/>
            <p14:sldId id="4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4079"/>
    <a:srgbClr val="F88008"/>
    <a:srgbClr val="356799"/>
    <a:srgbClr val="080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92" autoAdjust="0"/>
    <p:restoredTop sz="96327"/>
  </p:normalViewPr>
  <p:slideViewPr>
    <p:cSldViewPr snapToGrid="0" showGuides="1">
      <p:cViewPr varScale="1">
        <p:scale>
          <a:sx n="123" d="100"/>
          <a:sy n="123" d="100"/>
        </p:scale>
        <p:origin x="704" y="19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Amerbauer" userId="b0bcb0cd-2e9b-4c24-834d-f333e5e7cd80" providerId="ADAL" clId="{DE4B22B3-1BB4-754A-90EA-ED6912610042}"/>
    <pc:docChg chg="modSld">
      <pc:chgData name="Daniel Amerbauer" userId="b0bcb0cd-2e9b-4c24-834d-f333e5e7cd80" providerId="ADAL" clId="{DE4B22B3-1BB4-754A-90EA-ED6912610042}" dt="2022-01-10T10:06:18.449" v="18" actId="20577"/>
      <pc:docMkLst>
        <pc:docMk/>
      </pc:docMkLst>
      <pc:sldChg chg="modSp mod">
        <pc:chgData name="Daniel Amerbauer" userId="b0bcb0cd-2e9b-4c24-834d-f333e5e7cd80" providerId="ADAL" clId="{DE4B22B3-1BB4-754A-90EA-ED6912610042}" dt="2022-01-10T10:06:18.449" v="18" actId="20577"/>
        <pc:sldMkLst>
          <pc:docMk/>
          <pc:sldMk cId="2823499623" sldId="461"/>
        </pc:sldMkLst>
        <pc:spChg chg="mod">
          <ac:chgData name="Daniel Amerbauer" userId="b0bcb0cd-2e9b-4c24-834d-f333e5e7cd80" providerId="ADAL" clId="{DE4B22B3-1BB4-754A-90EA-ED6912610042}" dt="2022-01-10T10:06:18.449" v="18" actId="20577"/>
          <ac:spMkLst>
            <pc:docMk/>
            <pc:sldMk cId="2823499623" sldId="461"/>
            <ac:spMk id="20" creationId="{5790EAEE-A18E-4104-80BD-1AAD13742131}"/>
          </ac:spMkLst>
        </pc:spChg>
      </pc:sldChg>
    </pc:docChg>
  </pc:docChgLst>
  <pc:docChgLst>
    <pc:chgData name="Johanna Gumpelmeyer" userId="45e238fb-232b-45ab-b38f-a2e16325817a" providerId="ADAL" clId="{31268DFD-4CFB-EB42-9AA8-6DF861FD1AE5}"/>
    <pc:docChg chg="addSld delSld modSld sldOrd modSection">
      <pc:chgData name="Johanna Gumpelmeyer" userId="45e238fb-232b-45ab-b38f-a2e16325817a" providerId="ADAL" clId="{31268DFD-4CFB-EB42-9AA8-6DF861FD1AE5}" dt="2021-09-16T14:13:16.153" v="3"/>
      <pc:docMkLst>
        <pc:docMk/>
      </pc:docMkLst>
      <pc:sldChg chg="del">
        <pc:chgData name="Johanna Gumpelmeyer" userId="45e238fb-232b-45ab-b38f-a2e16325817a" providerId="ADAL" clId="{31268DFD-4CFB-EB42-9AA8-6DF861FD1AE5}" dt="2021-09-16T14:13:15.078" v="2" actId="2696"/>
        <pc:sldMkLst>
          <pc:docMk/>
          <pc:sldMk cId="1339412822" sldId="264"/>
        </pc:sldMkLst>
      </pc:sldChg>
      <pc:sldChg chg="add ord">
        <pc:chgData name="Johanna Gumpelmeyer" userId="45e238fb-232b-45ab-b38f-a2e16325817a" providerId="ADAL" clId="{31268DFD-4CFB-EB42-9AA8-6DF861FD1AE5}" dt="2021-09-16T14:13:07.666" v="1" actId="20578"/>
        <pc:sldMkLst>
          <pc:docMk/>
          <pc:sldMk cId="911203135" sldId="393"/>
        </pc:sldMkLst>
      </pc:sldChg>
      <pc:sldChg chg="add">
        <pc:chgData name="Johanna Gumpelmeyer" userId="45e238fb-232b-45ab-b38f-a2e16325817a" providerId="ADAL" clId="{31268DFD-4CFB-EB42-9AA8-6DF861FD1AE5}" dt="2021-09-16T14:13:16.153" v="3"/>
        <pc:sldMkLst>
          <pc:docMk/>
          <pc:sldMk cId="3000016309" sldId="402"/>
        </pc:sldMkLst>
      </pc:sldChg>
      <pc:sldMasterChg chg="delSldLayout">
        <pc:chgData name="Johanna Gumpelmeyer" userId="45e238fb-232b-45ab-b38f-a2e16325817a" providerId="ADAL" clId="{31268DFD-4CFB-EB42-9AA8-6DF861FD1AE5}" dt="2021-09-16T14:13:15.078" v="2" actId="2696"/>
        <pc:sldMasterMkLst>
          <pc:docMk/>
          <pc:sldMasterMk cId="563793190" sldId="2147483648"/>
        </pc:sldMasterMkLst>
        <pc:sldLayoutChg chg="del">
          <pc:chgData name="Johanna Gumpelmeyer" userId="45e238fb-232b-45ab-b38f-a2e16325817a" providerId="ADAL" clId="{31268DFD-4CFB-EB42-9AA8-6DF861FD1AE5}" dt="2021-09-16T14:13:15.078" v="2" actId="2696"/>
          <pc:sldLayoutMkLst>
            <pc:docMk/>
            <pc:sldMasterMk cId="563793190" sldId="2147483648"/>
            <pc:sldLayoutMk cId="3950552293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85810-AC5A-A74E-BB94-4D3F3F1AC7FE}" type="datetimeFigureOut">
              <a:rPr lang="en-AT" smtClean="0"/>
              <a:t>10.01.22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42DFF-E647-B349-9194-0514CDF2392A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45572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42DFF-E647-B349-9194-0514CDF2392A}" type="slidenum">
              <a:rPr lang="en-AT" smtClean="0"/>
              <a:t>7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48309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42DFF-E647-B349-9194-0514CDF2392A}" type="slidenum">
              <a:rPr lang="en-AT" smtClean="0"/>
              <a:t>64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63134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10.01.22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4899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10.01.22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2844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10.01.22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71840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Text colorful">
    <p:bg>
      <p:bgPr>
        <a:gradFill>
          <a:gsLst>
            <a:gs pos="0">
              <a:srgbClr val="693AB7"/>
            </a:gs>
            <a:gs pos="100000">
              <a:srgbClr val="A44273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F482595-4C4F-475E-8095-FC4BA5F41F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3375" y="547687"/>
            <a:ext cx="5610225" cy="576262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DD6A5D-9EDC-48B1-89B2-11E454B63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8402" y="1490663"/>
            <a:ext cx="5610223" cy="4819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0883CEC-7BC4-4383-83C7-D1C819470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8399" y="547687"/>
            <a:ext cx="5610225" cy="72866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bearbeiten--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6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10.01.22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5782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10.01.22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133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10.01.22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477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10.01.22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244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10.01.22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6783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10.01.22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6613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10.01.22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344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10.01.22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3813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10.01.22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379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hyperlink" Target="https://slidelizard.com/de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p3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21.tm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0.png"/><Relationship Id="rId2" Type="http://schemas.microsoft.com/office/2007/relationships/media" Target="../media/media6.mp3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tags" Target="../tags/tag13.xml"/><Relationship Id="rId6" Type="http://schemas.microsoft.com/office/2007/relationships/media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3.wav"/><Relationship Id="rId10" Type="http://schemas.openxmlformats.org/officeDocument/2006/relationships/image" Target="../media/image16.png"/><Relationship Id="rId4" Type="http://schemas.openxmlformats.org/officeDocument/2006/relationships/audio" Target="NULL" TargetMode="External"/><Relationship Id="rId9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p3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21.tm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0.png"/><Relationship Id="rId2" Type="http://schemas.microsoft.com/office/2007/relationships/media" Target="../media/media6.mp3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tags" Target="../tags/tag17.xml"/><Relationship Id="rId6" Type="http://schemas.microsoft.com/office/2007/relationships/media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3.wav"/><Relationship Id="rId10" Type="http://schemas.openxmlformats.org/officeDocument/2006/relationships/image" Target="../media/image16.png"/><Relationship Id="rId4" Type="http://schemas.openxmlformats.org/officeDocument/2006/relationships/audio" Target="NULL" TargetMode="External"/><Relationship Id="rId9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p3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tags" Target="../tags/tag18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21.tm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hyperlink" Target="https://slidelizard.com/download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0.png"/><Relationship Id="rId2" Type="http://schemas.microsoft.com/office/2007/relationships/media" Target="../media/media6.mp3"/><Relationship Id="rId1" Type="http://schemas.openxmlformats.org/officeDocument/2006/relationships/tags" Target="../tags/tag20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tags" Target="../tags/tag21.xml"/><Relationship Id="rId6" Type="http://schemas.microsoft.com/office/2007/relationships/media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3.wav"/><Relationship Id="rId10" Type="http://schemas.openxmlformats.org/officeDocument/2006/relationships/image" Target="../media/image16.png"/><Relationship Id="rId4" Type="http://schemas.openxmlformats.org/officeDocument/2006/relationships/audio" Target="NULL" TargetMode="External"/><Relationship Id="rId9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p3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tags" Target="../tags/tag2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21.tmp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0.png"/><Relationship Id="rId2" Type="http://schemas.microsoft.com/office/2007/relationships/media" Target="../media/media6.mp3"/><Relationship Id="rId1" Type="http://schemas.openxmlformats.org/officeDocument/2006/relationships/tags" Target="../tags/tag2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tags" Target="../tags/tag25.xml"/><Relationship Id="rId6" Type="http://schemas.microsoft.com/office/2007/relationships/media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3.wav"/><Relationship Id="rId10" Type="http://schemas.openxmlformats.org/officeDocument/2006/relationships/image" Target="../media/image16.png"/><Relationship Id="rId4" Type="http://schemas.openxmlformats.org/officeDocument/2006/relationships/audio" Target="NULL" TargetMode="External"/><Relationship Id="rId9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p3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tags" Target="../tags/tag26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5" Type="http://schemas.openxmlformats.org/officeDocument/2006/relationships/image" Target="../media/image21.tmp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0.png"/><Relationship Id="rId2" Type="http://schemas.microsoft.com/office/2007/relationships/media" Target="../media/media6.mp3"/><Relationship Id="rId1" Type="http://schemas.openxmlformats.org/officeDocument/2006/relationships/tags" Target="../tags/tag28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tags" Target="../tags/tag29.xml"/><Relationship Id="rId6" Type="http://schemas.microsoft.com/office/2007/relationships/media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3.wav"/><Relationship Id="rId10" Type="http://schemas.openxmlformats.org/officeDocument/2006/relationships/image" Target="../media/image16.png"/><Relationship Id="rId4" Type="http://schemas.openxmlformats.org/officeDocument/2006/relationships/audio" Target="NULL" TargetMode="External"/><Relationship Id="rId9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p3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tags" Target="../tags/tag30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5" Type="http://schemas.openxmlformats.org/officeDocument/2006/relationships/image" Target="../media/image21.tmp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0.png"/><Relationship Id="rId2" Type="http://schemas.microsoft.com/office/2007/relationships/media" Target="../media/media6.mp3"/><Relationship Id="rId1" Type="http://schemas.openxmlformats.org/officeDocument/2006/relationships/tags" Target="../tags/tag3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tags" Target="../tags/tag33.xml"/><Relationship Id="rId6" Type="http://schemas.microsoft.com/office/2007/relationships/media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3.wav"/><Relationship Id="rId10" Type="http://schemas.openxmlformats.org/officeDocument/2006/relationships/image" Target="../media/image16.png"/><Relationship Id="rId4" Type="http://schemas.openxmlformats.org/officeDocument/2006/relationships/audio" Target="NULL" TargetMode="External"/><Relationship Id="rId9" Type="http://schemas.openxmlformats.org/officeDocument/2006/relationships/image" Target="../media/image15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p3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tags" Target="../tags/tag3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21.tmp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0.png"/><Relationship Id="rId2" Type="http://schemas.microsoft.com/office/2007/relationships/media" Target="../media/media6.mp3"/><Relationship Id="rId1" Type="http://schemas.openxmlformats.org/officeDocument/2006/relationships/tags" Target="../tags/tag36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tags" Target="../tags/tag37.xml"/><Relationship Id="rId6" Type="http://schemas.microsoft.com/office/2007/relationships/media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3.wav"/><Relationship Id="rId10" Type="http://schemas.openxmlformats.org/officeDocument/2006/relationships/image" Target="../media/image16.png"/><Relationship Id="rId4" Type="http://schemas.openxmlformats.org/officeDocument/2006/relationships/audio" Target="NULL" TargetMode="External"/><Relationship Id="rId9" Type="http://schemas.openxmlformats.org/officeDocument/2006/relationships/image" Target="../media/image15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p3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tags" Target="../tags/tag38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5" Type="http://schemas.openxmlformats.org/officeDocument/2006/relationships/image" Target="../media/image21.tm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0.png"/><Relationship Id="rId2" Type="http://schemas.microsoft.com/office/2007/relationships/media" Target="../media/media6.mp3"/><Relationship Id="rId1" Type="http://schemas.openxmlformats.org/officeDocument/2006/relationships/tags" Target="../tags/tag40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tags" Target="../tags/tag41.xml"/><Relationship Id="rId6" Type="http://schemas.microsoft.com/office/2007/relationships/media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3.wav"/><Relationship Id="rId10" Type="http://schemas.openxmlformats.org/officeDocument/2006/relationships/image" Target="../media/image16.png"/><Relationship Id="rId4" Type="http://schemas.openxmlformats.org/officeDocument/2006/relationships/audio" Target="NULL" TargetMode="External"/><Relationship Id="rId9" Type="http://schemas.openxmlformats.org/officeDocument/2006/relationships/image" Target="../media/image15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p3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tags" Target="../tags/tag4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5" Type="http://schemas.openxmlformats.org/officeDocument/2006/relationships/image" Target="../media/image21.tmp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0.png"/><Relationship Id="rId2" Type="http://schemas.microsoft.com/office/2007/relationships/media" Target="../media/media6.mp3"/><Relationship Id="rId1" Type="http://schemas.openxmlformats.org/officeDocument/2006/relationships/tags" Target="../tags/tag4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tags" Target="../tags/tag45.xml"/><Relationship Id="rId6" Type="http://schemas.microsoft.com/office/2007/relationships/media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3.wav"/><Relationship Id="rId10" Type="http://schemas.openxmlformats.org/officeDocument/2006/relationships/image" Target="../media/image16.png"/><Relationship Id="rId4" Type="http://schemas.openxmlformats.org/officeDocument/2006/relationships/audio" Target="NULL" TargetMode="External"/><Relationship Id="rId9" Type="http://schemas.openxmlformats.org/officeDocument/2006/relationships/image" Target="../media/image15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p3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tags" Target="../tags/tag46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5" Type="http://schemas.openxmlformats.org/officeDocument/2006/relationships/image" Target="../media/image21.tmp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0.png"/><Relationship Id="rId2" Type="http://schemas.microsoft.com/office/2007/relationships/media" Target="../media/media6.mp3"/><Relationship Id="rId1" Type="http://schemas.openxmlformats.org/officeDocument/2006/relationships/tags" Target="../tags/tag48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tags" Target="../tags/tag49.xml"/><Relationship Id="rId6" Type="http://schemas.microsoft.com/office/2007/relationships/media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3.wav"/><Relationship Id="rId10" Type="http://schemas.openxmlformats.org/officeDocument/2006/relationships/image" Target="../media/image16.png"/><Relationship Id="rId4" Type="http://schemas.openxmlformats.org/officeDocument/2006/relationships/audio" Target="NULL" TargetMode="External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p3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tags" Target="../tags/tag50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5" Type="http://schemas.openxmlformats.org/officeDocument/2006/relationships/image" Target="../media/image21.tmp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0.png"/><Relationship Id="rId2" Type="http://schemas.microsoft.com/office/2007/relationships/media" Target="../media/media6.mp3"/><Relationship Id="rId1" Type="http://schemas.openxmlformats.org/officeDocument/2006/relationships/tags" Target="../tags/tag5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tags" Target="../tags/tag53.xml"/><Relationship Id="rId6" Type="http://schemas.microsoft.com/office/2007/relationships/media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3.wav"/><Relationship Id="rId10" Type="http://schemas.openxmlformats.org/officeDocument/2006/relationships/image" Target="../media/image16.png"/><Relationship Id="rId4" Type="http://schemas.openxmlformats.org/officeDocument/2006/relationships/audio" Target="NULL" TargetMode="External"/><Relationship Id="rId9" Type="http://schemas.openxmlformats.org/officeDocument/2006/relationships/image" Target="../media/image15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p3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tags" Target="../tags/tag5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Relationship Id="rId5" Type="http://schemas.openxmlformats.org/officeDocument/2006/relationships/image" Target="../media/image21.tmp"/><Relationship Id="rId4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0.png"/><Relationship Id="rId2" Type="http://schemas.microsoft.com/office/2007/relationships/media" Target="../media/media6.mp3"/><Relationship Id="rId1" Type="http://schemas.openxmlformats.org/officeDocument/2006/relationships/tags" Target="../tags/tag56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tags" Target="../tags/tag57.xml"/><Relationship Id="rId6" Type="http://schemas.microsoft.com/office/2007/relationships/media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3.wav"/><Relationship Id="rId10" Type="http://schemas.openxmlformats.org/officeDocument/2006/relationships/image" Target="../media/image16.png"/><Relationship Id="rId4" Type="http://schemas.openxmlformats.org/officeDocument/2006/relationships/audio" Target="NULL" TargetMode="External"/><Relationship Id="rId9" Type="http://schemas.openxmlformats.org/officeDocument/2006/relationships/image" Target="../media/image15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p3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tags" Target="../tags/tag58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5" Type="http://schemas.openxmlformats.org/officeDocument/2006/relationships/image" Target="../media/image21.tm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0.png"/><Relationship Id="rId2" Type="http://schemas.microsoft.com/office/2007/relationships/media" Target="../media/media6.mp3"/><Relationship Id="rId1" Type="http://schemas.openxmlformats.org/officeDocument/2006/relationships/tags" Target="../tags/tag60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tags" Target="../tags/tag61.xml"/><Relationship Id="rId6" Type="http://schemas.microsoft.com/office/2007/relationships/media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3.wav"/><Relationship Id="rId10" Type="http://schemas.openxmlformats.org/officeDocument/2006/relationships/image" Target="../media/image16.png"/><Relationship Id="rId4" Type="http://schemas.openxmlformats.org/officeDocument/2006/relationships/audio" Target="NULL" TargetMode="External"/><Relationship Id="rId9" Type="http://schemas.openxmlformats.org/officeDocument/2006/relationships/image" Target="../media/image15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p3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tags" Target="../tags/tag6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5" Type="http://schemas.openxmlformats.org/officeDocument/2006/relationships/image" Target="../media/image21.tmp"/><Relationship Id="rId4" Type="http://schemas.openxmlformats.org/officeDocument/2006/relationships/image" Target="../media/image1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6.mp3"/><Relationship Id="rId7" Type="http://schemas.openxmlformats.org/officeDocument/2006/relationships/image" Target="../media/image16.png"/><Relationship Id="rId2" Type="http://schemas.microsoft.com/office/2007/relationships/media" Target="../media/media6.mp3"/><Relationship Id="rId1" Type="http://schemas.openxmlformats.org/officeDocument/2006/relationships/tags" Target="../tags/tag64.xml"/><Relationship Id="rId6" Type="http://schemas.openxmlformats.org/officeDocument/2006/relationships/image" Target="../media/image15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tags" Target="../tags/tag65.xml"/><Relationship Id="rId6" Type="http://schemas.microsoft.com/office/2007/relationships/media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3.wav"/><Relationship Id="rId10" Type="http://schemas.openxmlformats.org/officeDocument/2006/relationships/image" Target="../media/image16.png"/><Relationship Id="rId4" Type="http://schemas.openxmlformats.org/officeDocument/2006/relationships/audio" Target="NULL" TargetMode="External"/><Relationship Id="rId9" Type="http://schemas.openxmlformats.org/officeDocument/2006/relationships/image" Target="../media/image15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p3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tags" Target="../tags/tag66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5" Type="http://schemas.openxmlformats.org/officeDocument/2006/relationships/image" Target="../media/image21.tmp"/><Relationship Id="rId4" Type="http://schemas.openxmlformats.org/officeDocument/2006/relationships/image" Target="../media/image1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0.png"/><Relationship Id="rId2" Type="http://schemas.microsoft.com/office/2007/relationships/media" Target="../media/media6.mp3"/><Relationship Id="rId1" Type="http://schemas.openxmlformats.org/officeDocument/2006/relationships/tags" Target="../tags/tag68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0.png"/><Relationship Id="rId2" Type="http://schemas.microsoft.com/office/2007/relationships/media" Target="../media/media6.mp3"/><Relationship Id="rId1" Type="http://schemas.openxmlformats.org/officeDocument/2006/relationships/tags" Target="../tags/tag69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undboard.com/sb/sound/904541" TargetMode="External"/><Relationship Id="rId13" Type="http://schemas.openxmlformats.org/officeDocument/2006/relationships/hyperlink" Target="https://www.soundboard.com/sb/sound/904536" TargetMode="External"/><Relationship Id="rId3" Type="http://schemas.openxmlformats.org/officeDocument/2006/relationships/hyperlink" Target="https://www.soundboard.com/sb/sound/904527" TargetMode="External"/><Relationship Id="rId7" Type="http://schemas.openxmlformats.org/officeDocument/2006/relationships/hyperlink" Target="https://www.soundboard.com/sb/sound/904542" TargetMode="External"/><Relationship Id="rId12" Type="http://schemas.openxmlformats.org/officeDocument/2006/relationships/hyperlink" Target="https://www.soundboard.com/sb/sound/904537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oundboard.com/sb/sound/904546" TargetMode="External"/><Relationship Id="rId11" Type="http://schemas.openxmlformats.org/officeDocument/2006/relationships/hyperlink" Target="https://www.soundboard.com/sb/sound/904538" TargetMode="External"/><Relationship Id="rId5" Type="http://schemas.openxmlformats.org/officeDocument/2006/relationships/hyperlink" Target="https://www.soundboard.com/sb/sound/904544" TargetMode="External"/><Relationship Id="rId10" Type="http://schemas.openxmlformats.org/officeDocument/2006/relationships/hyperlink" Target="https://www.soundboard.com/sb/sound/904539" TargetMode="External"/><Relationship Id="rId4" Type="http://schemas.openxmlformats.org/officeDocument/2006/relationships/hyperlink" Target="https://www.soundboard.com/sb/sound/904547" TargetMode="External"/><Relationship Id="rId9" Type="http://schemas.openxmlformats.org/officeDocument/2006/relationships/hyperlink" Target="https://www.soundboard.com/sb/sound/904540" TargetMode="External"/><Relationship Id="rId14" Type="http://schemas.openxmlformats.org/officeDocument/2006/relationships/image" Target="../media/image1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lizard.com/blog/who-wants-to-be-a-millionaire-powerpoint-template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0.xml"/><Relationship Id="rId6" Type="http://schemas.openxmlformats.org/officeDocument/2006/relationships/image" Target="../media/image24.png"/><Relationship Id="rId5" Type="http://schemas.openxmlformats.org/officeDocument/2006/relationships/hyperlink" Target="https://slidelizard.com/de/creator" TargetMode="External"/><Relationship Id="rId10" Type="http://schemas.openxmlformats.org/officeDocument/2006/relationships/hyperlink" Target="https://slidelizard.com/de/insights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slidelizard.com/de/live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image" Target="../media/image19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microsoft.com/office/2007/relationships/media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3.wav"/><Relationship Id="rId10" Type="http://schemas.openxmlformats.org/officeDocument/2006/relationships/image" Target="../media/image16.png"/><Relationship Id="rId4" Type="http://schemas.openxmlformats.org/officeDocument/2006/relationships/audio" Target="NULL" TargetMode="External"/><Relationship Id="rId9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6226157-506D-7246-A173-F0A88A5D9F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6" r="5517"/>
          <a:stretch/>
        </p:blipFill>
        <p:spPr>
          <a:xfrm>
            <a:off x="0" y="-18378"/>
            <a:ext cx="12371295" cy="687637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723E29D-AACA-F84D-B31F-9CCC0B6682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8378"/>
            <a:ext cx="12371293" cy="6894756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1F1EB66-6313-394E-9EB9-B35E709E2110}"/>
              </a:ext>
            </a:extLst>
          </p:cNvPr>
          <p:cNvSpPr txBox="1"/>
          <p:nvPr/>
        </p:nvSpPr>
        <p:spPr>
          <a:xfrm>
            <a:off x="0" y="5876520"/>
            <a:ext cx="12371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dirty="0">
                <a:solidFill>
                  <a:schemeClr val="bg1"/>
                </a:solidFill>
                <a:latin typeface="Lato" panose="020F0502020204030203" pitchFamily="34" charset="77"/>
                <a:cs typeface="Lao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slidelizard.com</a:t>
            </a:r>
            <a:endParaRPr lang="en-GB" sz="2400" dirty="0">
              <a:solidFill>
                <a:schemeClr val="bg1"/>
              </a:solidFill>
              <a:latin typeface="Lato" panose="020F0502020204030203" pitchFamily="34" charset="77"/>
              <a:cs typeface="Lao UI" panose="020B0502040204020203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6471B12E-437A-9E4A-9814-EE90D0803DF4}"/>
              </a:ext>
            </a:extLst>
          </p:cNvPr>
          <p:cNvSpPr txBox="1"/>
          <p:nvPr/>
        </p:nvSpPr>
        <p:spPr>
          <a:xfrm>
            <a:off x="3" y="4110171"/>
            <a:ext cx="1237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prstClr val="white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Viel Spaß mit unseren </a:t>
            </a:r>
            <a:r>
              <a:rPr lang="de-DE" sz="36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kostenlosen Vorlagen!</a:t>
            </a:r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4570921-9B51-1949-A180-D4E6FA914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99" y="2175748"/>
            <a:ext cx="8503255" cy="167277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009DA9F-5DFA-D045-AFBC-5F9F210442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84094" y="-9346357"/>
            <a:ext cx="12192000" cy="6235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203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Antwort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Antwort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Antwort B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rgbClr val="92D050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Antwort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Frage 1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€ 50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8984" y="192768"/>
            <a:ext cx="609600" cy="609600"/>
          </a:xfrm>
          <a:prstGeom prst="rect">
            <a:avLst/>
          </a:prstGeom>
        </p:spPr>
      </p:pic>
      <p:pic>
        <p:nvPicPr>
          <p:cNvPr id="2" name="Logo">
            <a:extLst>
              <a:ext uri="{FF2B5EF4-FFF2-40B4-BE49-F238E27FC236}">
                <a16:creationId xmlns:a16="http://schemas.microsoft.com/office/drawing/2014/main" id="{5B73347B-94DC-4386-A96E-809C9AE57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07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Keine Quizfrage zugeordnet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 werden die Quizergebnisse angezeigt.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8507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218215" cy="5674517"/>
            <a:chOff x="8179724" y="826138"/>
            <a:chExt cx="3218215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4" y="1027848"/>
              <a:ext cx="2991995" cy="5170646"/>
              <a:chOff x="8230032" y="945868"/>
              <a:chExt cx="3759883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803917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 MILLION</a:t>
                </a:r>
                <a:endParaRPr lang="de-AT" sz="2200" b="1" dirty="0">
                  <a:solidFill>
                    <a:srgbClr val="F88008"/>
                  </a:solidFill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€ 500.000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€ 125.000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€ 64.000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€ 32.000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€ 16.000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€ 8.000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€ 4.000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€ 2.000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€ 1.000</a:t>
                </a:r>
              </a:p>
              <a:p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€ 100</a:t>
                </a:r>
              </a:p>
              <a:p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algn="r"/>
                <a:r>
                  <a:rPr lang="de-AT" sz="22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algn="r"/>
                <a:r>
                  <a:rPr lang="de-AT" sz="2200" b="1" dirty="0">
                    <a:solidFill>
                      <a:srgbClr val="F88008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50528" y="5445486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5201" y="175202"/>
            <a:ext cx="595110" cy="5951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284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8333E-7 -2.59259E-6 L -0.00026 -0.0474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Antwort B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€ 100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8262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8491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8643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608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B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€ 100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4490" y="192768"/>
            <a:ext cx="609600" cy="609600"/>
          </a:xfrm>
          <a:prstGeom prst="rect">
            <a:avLst/>
          </a:prstGeom>
        </p:spPr>
      </p:pic>
      <p:pic>
        <p:nvPicPr>
          <p:cNvPr id="2" name="Logo">
            <a:extLst>
              <a:ext uri="{FF2B5EF4-FFF2-40B4-BE49-F238E27FC236}">
                <a16:creationId xmlns:a16="http://schemas.microsoft.com/office/drawing/2014/main" id="{5B73347B-94DC-4386-A96E-809C9AE57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07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Keine Quizfrage zugeordnet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 werden die Quizergebnisse angezeigt.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404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162552" cy="5674517"/>
            <a:chOff x="8179724" y="826138"/>
            <a:chExt cx="3162552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6" y="1027848"/>
              <a:ext cx="2936330" cy="5170646"/>
              <a:chOff x="8230032" y="945868"/>
              <a:chExt cx="3689931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7" y="952551"/>
                <a:ext cx="2733966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 MILLION</a:t>
                </a:r>
                <a:endParaRPr kumimoji="0" lang="de-AT" sz="2200" b="1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€ 125.000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€ 64.000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€ 16.000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€ 8.000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5108250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5201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5234021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9295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48148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Antwort B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€ 200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36413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38703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1103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83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B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AT" sz="2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de-DE" sz="2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rage 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€ 200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93126" y="192768"/>
            <a:ext cx="609600" cy="609600"/>
          </a:xfrm>
          <a:prstGeom prst="rect">
            <a:avLst/>
          </a:prstGeom>
        </p:spPr>
      </p:pic>
      <p:pic>
        <p:nvPicPr>
          <p:cNvPr id="2" name="Logo">
            <a:extLst>
              <a:ext uri="{FF2B5EF4-FFF2-40B4-BE49-F238E27FC236}">
                <a16:creationId xmlns:a16="http://schemas.microsoft.com/office/drawing/2014/main" id="{5B73347B-94DC-4386-A96E-809C9AE57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283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Keine Quizfrage zugeordnet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 werden die Quizergebnisse angezeigt.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5337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B40AFF4E-3CAC-45E1-A768-B7BEFCC3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8B249E7-5B71-473F-8BD9-892D6F3787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90" y="-655619"/>
            <a:ext cx="7521900" cy="7505343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99CC84A6-0C2D-4769-B355-0283583CA3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127" y="-2073140"/>
            <a:ext cx="15763793" cy="111152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9B1636-2088-4D69-8762-EA8548433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687" y="-108230"/>
            <a:ext cx="11388436" cy="1655762"/>
          </a:xfrm>
        </p:spPr>
        <p:txBody>
          <a:bodyPr>
            <a:normAutofit/>
          </a:bodyPr>
          <a:lstStyle/>
          <a:p>
            <a:pPr algn="l"/>
            <a:r>
              <a:rPr lang="en-GB" sz="2400" dirty="0" err="1">
                <a:solidFill>
                  <a:schemeClr val="bg1"/>
                </a:solidFill>
                <a:latin typeface="Lato Light" panose="020F0302020204030203" pitchFamily="34" charset="77"/>
                <a:cs typeface="Calibri" panose="020F0502020204030204" pitchFamily="34" charset="0"/>
              </a:rPr>
              <a:t>Wer</a:t>
            </a:r>
            <a:r>
              <a:rPr lang="en-GB" sz="2400" dirty="0">
                <a:solidFill>
                  <a:schemeClr val="bg1"/>
                </a:solidFill>
                <a:latin typeface="Lato Light" panose="020F0302020204030203" pitchFamily="34" charset="77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Lato Light" panose="020F0302020204030203" pitchFamily="34" charset="77"/>
                <a:cs typeface="Calibri" panose="020F0502020204030204" pitchFamily="34" charset="0"/>
              </a:rPr>
              <a:t>wird</a:t>
            </a:r>
            <a:r>
              <a:rPr lang="en-GB" sz="2400" dirty="0">
                <a:solidFill>
                  <a:schemeClr val="bg1"/>
                </a:solidFill>
                <a:latin typeface="Lato Light" panose="020F0302020204030203" pitchFamily="34" charset="77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Lato Light" panose="020F0302020204030203" pitchFamily="34" charset="77"/>
                <a:cs typeface="Calibri" panose="020F0502020204030204" pitchFamily="34" charset="0"/>
              </a:rPr>
              <a:t>Millionär</a:t>
            </a:r>
            <a:br>
              <a:rPr lang="en-GB" sz="4000" dirty="0">
                <a:solidFill>
                  <a:schemeClr val="bg1"/>
                </a:solidFill>
                <a:latin typeface="Lato" panose="020F0502020204030203" pitchFamily="34" charset="77"/>
                <a:cs typeface="Calibri" panose="020F0502020204030204" pitchFamily="34" charset="0"/>
              </a:rPr>
            </a:br>
            <a:r>
              <a:rPr lang="en-GB" sz="3200" b="1" dirty="0">
                <a:solidFill>
                  <a:schemeClr val="bg1"/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Template Tutorial</a:t>
            </a:r>
            <a:endParaRPr lang="en-GB" sz="4000" b="1" dirty="0">
              <a:solidFill>
                <a:schemeClr val="bg1"/>
              </a:solidFill>
              <a:latin typeface="Lato" panose="020F0502020204030203" pitchFamily="34" charset="77"/>
              <a:cs typeface="Calibri" panose="020F050202020403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002046B-132D-4BEF-81D6-5FF6F4D6E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452" y="539118"/>
            <a:ext cx="6201766" cy="1206313"/>
          </a:xfrm>
        </p:spPr>
        <p:txBody>
          <a:bodyPr>
            <a:normAutofit fontScale="92500"/>
          </a:bodyPr>
          <a:lstStyle/>
          <a:p>
            <a:pPr algn="l"/>
            <a:r>
              <a:rPr lang="de-AT" dirty="0">
                <a:solidFill>
                  <a:schemeClr val="bg1"/>
                </a:solidFill>
              </a:rPr>
              <a:t>Danke, dass Sie sich für unsere Vorlage entschieden haben! Bitte lesen Sie die folgende kurze Anleitung, um das Template bestmöglich nutzen zu können.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EEEE0C5-443D-4EDA-AD95-3ECC2095E156}"/>
              </a:ext>
            </a:extLst>
          </p:cNvPr>
          <p:cNvSpPr txBox="1">
            <a:spLocks/>
          </p:cNvSpPr>
          <p:nvPr/>
        </p:nvSpPr>
        <p:spPr>
          <a:xfrm>
            <a:off x="550062" y="1987709"/>
            <a:ext cx="8906386" cy="59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Version A – Spielen mit </a:t>
            </a:r>
            <a:r>
              <a:rPr lang="de-AT" sz="3200" b="1" dirty="0" err="1">
                <a:solidFill>
                  <a:schemeClr val="bg1"/>
                </a:solidFill>
                <a:latin typeface="Arial Nova" panose="020B0504020202020204" pitchFamily="34" charset="0"/>
              </a:rPr>
              <a:t>SlideLizard</a:t>
            </a:r>
            <a:endParaRPr lang="de-AT" sz="4800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9CB6F860-F507-42A1-95C1-8D287008E3DF}"/>
              </a:ext>
            </a:extLst>
          </p:cNvPr>
          <p:cNvSpPr txBox="1">
            <a:spLocks/>
          </p:cNvSpPr>
          <p:nvPr/>
        </p:nvSpPr>
        <p:spPr>
          <a:xfrm>
            <a:off x="550062" y="2691994"/>
            <a:ext cx="11240156" cy="35945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dirty="0">
                <a:solidFill>
                  <a:schemeClr val="bg1"/>
                </a:solidFill>
              </a:rPr>
              <a:t>Wenn Sie mit </a:t>
            </a:r>
            <a:r>
              <a:rPr lang="de-AT" dirty="0" err="1">
                <a:solidFill>
                  <a:schemeClr val="bg1"/>
                </a:solidFill>
              </a:rPr>
              <a:t>SlideLizard</a:t>
            </a:r>
            <a:r>
              <a:rPr lang="de-AT" dirty="0">
                <a:solidFill>
                  <a:schemeClr val="bg1"/>
                </a:solidFill>
              </a:rPr>
              <a:t> spielen, hat das viele Vorteile – Mit dem Live Quiz Feature können Sie Ihre Teilnehmer mit dem Smartphone abstimmen lassen und direkt die Umfrageergebnisse zeigen! Hier können Sie </a:t>
            </a:r>
            <a:r>
              <a:rPr lang="de-AT" dirty="0" err="1">
                <a:solidFill>
                  <a:schemeClr val="bg1"/>
                </a:solidFill>
              </a:rPr>
              <a:t>SlideLizard</a:t>
            </a:r>
            <a:r>
              <a:rPr lang="de-AT" dirty="0">
                <a:solidFill>
                  <a:schemeClr val="bg1"/>
                </a:solidFill>
              </a:rPr>
              <a:t> kostenlos herunterladen: </a:t>
            </a:r>
            <a:r>
              <a:rPr lang="de-AT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https://slidelizard.com/download</a:t>
            </a:r>
            <a:endParaRPr lang="de-AT" dirty="0">
              <a:solidFill>
                <a:srgbClr val="00B0F0"/>
              </a:solidFill>
            </a:endParaRPr>
          </a:p>
          <a:p>
            <a:pPr algn="l"/>
            <a:r>
              <a:rPr lang="de-AT" dirty="0">
                <a:solidFill>
                  <a:schemeClr val="bg1"/>
                </a:solidFill>
              </a:rPr>
              <a:t>Nachdem Sie </a:t>
            </a:r>
            <a:r>
              <a:rPr lang="de-AT" dirty="0" err="1">
                <a:solidFill>
                  <a:schemeClr val="bg1"/>
                </a:solidFill>
              </a:rPr>
              <a:t>SlideLizard</a:t>
            </a:r>
            <a:r>
              <a:rPr lang="de-AT" dirty="0">
                <a:solidFill>
                  <a:schemeClr val="bg1"/>
                </a:solidFill>
              </a:rPr>
              <a:t> heruntergeladen haben, müssen Sie Ihre Präsentation noch verbinden. Wenn Sie dabei Hilfe brauchen, lesen Sie bitte die Anleitung hier: </a:t>
            </a:r>
            <a:r>
              <a:rPr lang="de-AT" dirty="0">
                <a:solidFill>
                  <a:srgbClr val="00B0F0"/>
                </a:solidFill>
              </a:rPr>
              <a:t>https://</a:t>
            </a:r>
            <a:r>
              <a:rPr lang="de-AT" dirty="0" err="1">
                <a:solidFill>
                  <a:srgbClr val="00B0F0"/>
                </a:solidFill>
              </a:rPr>
              <a:t>help.slidelizard.com</a:t>
            </a:r>
            <a:r>
              <a:rPr lang="de-AT" dirty="0">
                <a:solidFill>
                  <a:srgbClr val="00B0F0"/>
                </a:solidFill>
              </a:rPr>
              <a:t>/d/</a:t>
            </a:r>
            <a:r>
              <a:rPr lang="de-AT" dirty="0" err="1">
                <a:solidFill>
                  <a:srgbClr val="00B0F0"/>
                </a:solidFill>
              </a:rPr>
              <a:t>prasentation</a:t>
            </a:r>
            <a:r>
              <a:rPr lang="de-AT" dirty="0">
                <a:solidFill>
                  <a:srgbClr val="00B0F0"/>
                </a:solidFill>
              </a:rPr>
              <a:t>-mit-</a:t>
            </a:r>
            <a:r>
              <a:rPr lang="de-AT" dirty="0" err="1">
                <a:solidFill>
                  <a:srgbClr val="00B0F0"/>
                </a:solidFill>
              </a:rPr>
              <a:t>slidelizard</a:t>
            </a:r>
            <a:r>
              <a:rPr lang="de-AT" dirty="0">
                <a:solidFill>
                  <a:srgbClr val="00B0F0"/>
                </a:solidFill>
              </a:rPr>
              <a:t>-verbinden/</a:t>
            </a:r>
          </a:p>
          <a:p>
            <a:pPr algn="l"/>
            <a:endParaRPr lang="de-AT" dirty="0">
              <a:solidFill>
                <a:srgbClr val="00B0F0"/>
              </a:solidFill>
            </a:endParaRPr>
          </a:p>
          <a:p>
            <a:pPr algn="l"/>
            <a:r>
              <a:rPr lang="de-AT" dirty="0">
                <a:solidFill>
                  <a:schemeClr val="bg1"/>
                </a:solidFill>
              </a:rPr>
              <a:t>Auf der nächsten Seite lernen Sie, wie Sie mit </a:t>
            </a:r>
            <a:r>
              <a:rPr lang="de-AT" dirty="0" err="1">
                <a:solidFill>
                  <a:schemeClr val="bg1"/>
                </a:solidFill>
              </a:rPr>
              <a:t>SlideLizard</a:t>
            </a:r>
            <a:r>
              <a:rPr lang="de-AT" dirty="0">
                <a:solidFill>
                  <a:schemeClr val="bg1"/>
                </a:solidFill>
              </a:rPr>
              <a:t> Quizfragen erstellen, die direkt in die Vorlage eingefügt werden können.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A96E707-345B-2F4F-AC48-D20202892F60}"/>
              </a:ext>
            </a:extLst>
          </p:cNvPr>
          <p:cNvSpPr/>
          <p:nvPr/>
        </p:nvSpPr>
        <p:spPr>
          <a:xfrm>
            <a:off x="566687" y="1731301"/>
            <a:ext cx="1143689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8C1463C-72F6-6C4B-9EF9-CC00AAB9E403}"/>
              </a:ext>
            </a:extLst>
          </p:cNvPr>
          <p:cNvSpPr/>
          <p:nvPr/>
        </p:nvSpPr>
        <p:spPr>
          <a:xfrm>
            <a:off x="542459" y="5092862"/>
            <a:ext cx="1143689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: abgerundete Ecken 12">
            <a:extLst>
              <a:ext uri="{FF2B5EF4-FFF2-40B4-BE49-F238E27FC236}">
                <a16:creationId xmlns:a16="http://schemas.microsoft.com/office/drawing/2014/main" id="{9456D8F2-2B0F-C248-9943-BD9DEA8AFE6C}"/>
              </a:ext>
            </a:extLst>
          </p:cNvPr>
          <p:cNvSpPr/>
          <p:nvPr/>
        </p:nvSpPr>
        <p:spPr>
          <a:xfrm>
            <a:off x="7510068" y="2164556"/>
            <a:ext cx="1302429" cy="3250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69DB84D7-3A11-4B4B-99C9-8D89E05E115E}"/>
              </a:ext>
            </a:extLst>
          </p:cNvPr>
          <p:cNvSpPr txBox="1">
            <a:spLocks/>
          </p:cNvSpPr>
          <p:nvPr/>
        </p:nvSpPr>
        <p:spPr>
          <a:xfrm>
            <a:off x="7530010" y="2178844"/>
            <a:ext cx="1282487" cy="2964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1400" b="1" dirty="0">
                <a:solidFill>
                  <a:schemeClr val="bg1"/>
                </a:solidFill>
                <a:latin typeface="Arial Nova" panose="020B0504020202020204" pitchFamily="34" charset="0"/>
              </a:rPr>
              <a:t>EMPFOHLEN</a:t>
            </a:r>
            <a:endParaRPr lang="de-AT" sz="2400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835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215239" cy="5674517"/>
            <a:chOff x="8179724" y="826138"/>
            <a:chExt cx="321523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6" y="1027848"/>
              <a:ext cx="2989017" cy="5170646"/>
              <a:chOff x="8230032" y="945868"/>
              <a:chExt cx="3756140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7" y="952551"/>
                <a:ext cx="2800175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 MILLION</a:t>
                </a:r>
                <a:endParaRPr kumimoji="0" lang="de-AT" sz="2200" b="1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€ 125.000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€ 64.000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€ 16.000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€ 8.000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769513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08221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489528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1237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1.48148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Antwort B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€ 300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79270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81560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01043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78510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B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</a:t>
              </a:r>
              <a:r>
                <a:rPr lang="en-US" sz="2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€ 300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87631" y="192768"/>
            <a:ext cx="609600" cy="609600"/>
          </a:xfrm>
          <a:prstGeom prst="rect">
            <a:avLst/>
          </a:prstGeom>
        </p:spPr>
      </p:pic>
      <p:pic>
        <p:nvPicPr>
          <p:cNvPr id="2" name="Logo">
            <a:extLst>
              <a:ext uri="{FF2B5EF4-FFF2-40B4-BE49-F238E27FC236}">
                <a16:creationId xmlns:a16="http://schemas.microsoft.com/office/drawing/2014/main" id="{5B73347B-94DC-4386-A96E-809C9AE57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79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Keine Quizfrage zugeordnet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 werden die Quizergebnisse angezeigt.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1633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184642" cy="5674517"/>
            <a:chOff x="8179724" y="826138"/>
            <a:chExt cx="3184642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5" y="1027848"/>
              <a:ext cx="2958421" cy="5170646"/>
              <a:chOff x="8230032" y="945868"/>
              <a:chExt cx="3717692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761726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 MILLION</a:t>
                </a:r>
                <a:endParaRPr kumimoji="0" lang="de-AT" sz="2200" b="1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€ 125.000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€ 64.000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€ 16.000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€ 8.000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422175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0073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454794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7299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48148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Antwort B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€ 500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97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68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1500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063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B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</a:t>
              </a:r>
              <a:r>
                <a:rPr lang="en-US" sz="2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€ 500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9308" y="192768"/>
            <a:ext cx="609600" cy="609600"/>
          </a:xfrm>
          <a:prstGeom prst="rect">
            <a:avLst/>
          </a:prstGeom>
        </p:spPr>
      </p:pic>
      <p:pic>
        <p:nvPicPr>
          <p:cNvPr id="2" name="Logo">
            <a:extLst>
              <a:ext uri="{FF2B5EF4-FFF2-40B4-BE49-F238E27FC236}">
                <a16:creationId xmlns:a16="http://schemas.microsoft.com/office/drawing/2014/main" id="{5B73347B-94DC-4386-A96E-809C9AE57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3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Keine Quizfrage zugeordnet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 werden die Quizergebnisse angezeigt.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7034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142085" cy="5674517"/>
            <a:chOff x="8179724" y="826138"/>
            <a:chExt cx="3142085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5" y="1027848"/>
              <a:ext cx="2915864" cy="5170646"/>
              <a:chOff x="8230032" y="945868"/>
              <a:chExt cx="3664213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708247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 MILLION</a:t>
                </a:r>
                <a:endParaRPr kumimoji="0" lang="de-AT" sz="2200" b="1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€ 125.000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€ 64.000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€ 16.000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€ 8.000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4105170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0073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4230941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8541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2.22222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Antwort B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€ 1.000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46534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8824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78824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811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B40AFF4E-3CAC-45E1-A768-B7BEFCC3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8B249E7-5B71-473F-8BD9-892D6F3787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663" y="-3229057"/>
            <a:ext cx="10109309" cy="10087057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99CC84A6-0C2D-4769-B355-0283583CA3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1396" y="-494071"/>
            <a:ext cx="13912491" cy="980985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B122A21-B984-46F0-8EB1-40A059F84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450" y="1486414"/>
            <a:ext cx="7633909" cy="5390002"/>
          </a:xfrm>
          <a:prstGeom prst="rect">
            <a:avLst/>
          </a:prstGeom>
        </p:spPr>
      </p:pic>
      <p:sp>
        <p:nvSpPr>
          <p:cNvPr id="14" name="Untertitel 2">
            <a:extLst>
              <a:ext uri="{FF2B5EF4-FFF2-40B4-BE49-F238E27FC236}">
                <a16:creationId xmlns:a16="http://schemas.microsoft.com/office/drawing/2014/main" id="{9CB6F860-F507-42A1-95C1-8D287008E3DF}"/>
              </a:ext>
            </a:extLst>
          </p:cNvPr>
          <p:cNvSpPr txBox="1">
            <a:spLocks/>
          </p:cNvSpPr>
          <p:nvPr/>
        </p:nvSpPr>
        <p:spPr>
          <a:xfrm>
            <a:off x="3599301" y="573735"/>
            <a:ext cx="5917561" cy="173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800">
                <a:solidFill>
                  <a:schemeClr val="bg1"/>
                </a:solidFill>
              </a:rPr>
              <a:t>1. Klicken Sie </a:t>
            </a:r>
            <a:r>
              <a:rPr lang="de-AT" sz="2800" i="1">
                <a:solidFill>
                  <a:schemeClr val="bg1"/>
                </a:solidFill>
              </a:rPr>
              <a:t>Mit SlideLizard verbinden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822D18A6-1187-4075-8A45-8972052339AD}"/>
              </a:ext>
            </a:extLst>
          </p:cNvPr>
          <p:cNvSpPr txBox="1">
            <a:spLocks/>
          </p:cNvSpPr>
          <p:nvPr/>
        </p:nvSpPr>
        <p:spPr>
          <a:xfrm>
            <a:off x="8333001" y="1486414"/>
            <a:ext cx="3521043" cy="370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800">
                <a:solidFill>
                  <a:schemeClr val="bg1"/>
                </a:solidFill>
              </a:rPr>
              <a:t>2. Unter </a:t>
            </a:r>
            <a:r>
              <a:rPr lang="de-AT" sz="2800" i="1">
                <a:solidFill>
                  <a:schemeClr val="bg1"/>
                </a:solidFill>
              </a:rPr>
              <a:t>Umfragen &amp; Quizze</a:t>
            </a:r>
            <a:r>
              <a:rPr lang="de-AT" sz="2800">
                <a:solidFill>
                  <a:schemeClr val="bg1"/>
                </a:solidFill>
              </a:rPr>
              <a:t> können Sie Quizfragen erstellen. Sie brauchen so viele Fragen wie in der Vorlage vorhanden (also 15)</a:t>
            </a:r>
          </a:p>
          <a:p>
            <a:pPr algn="l"/>
            <a:endParaRPr lang="de-AT" sz="2800">
              <a:solidFill>
                <a:schemeClr val="bg1"/>
              </a:solidFill>
            </a:endParaRPr>
          </a:p>
          <a:p>
            <a:pPr algn="l"/>
            <a:endParaRPr lang="de-AT" sz="2800">
              <a:solidFill>
                <a:schemeClr val="bg1"/>
              </a:solidFill>
            </a:endParaRP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D587AE72-3E91-4FA8-8B6A-C0038CA90B01}"/>
              </a:ext>
            </a:extLst>
          </p:cNvPr>
          <p:cNvSpPr txBox="1">
            <a:spLocks/>
          </p:cNvSpPr>
          <p:nvPr/>
        </p:nvSpPr>
        <p:spPr>
          <a:xfrm>
            <a:off x="5306670" y="3802791"/>
            <a:ext cx="3711999" cy="173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400" b="1">
                <a:solidFill>
                  <a:srgbClr val="7030A0"/>
                </a:solidFill>
              </a:rPr>
              <a:t>Immer „Single Choice Quiz“ wählen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15F1C16A-3305-4943-8D4E-7D3F01FB12AB}"/>
              </a:ext>
            </a:extLst>
          </p:cNvPr>
          <p:cNvSpPr txBox="1">
            <a:spLocks/>
          </p:cNvSpPr>
          <p:nvPr/>
        </p:nvSpPr>
        <p:spPr>
          <a:xfrm>
            <a:off x="3915052" y="4832549"/>
            <a:ext cx="4251392" cy="173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400" b="1">
                <a:solidFill>
                  <a:srgbClr val="7030A0"/>
                </a:solidFill>
              </a:rPr>
              <a:t>Genau 4 Antworten eingeben, die korrekte auswählen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34B5F8B3-3A65-496E-A3B0-EAD802AD1DDD}"/>
              </a:ext>
            </a:extLst>
          </p:cNvPr>
          <p:cNvSpPr txBox="1">
            <a:spLocks/>
          </p:cNvSpPr>
          <p:nvPr/>
        </p:nvSpPr>
        <p:spPr>
          <a:xfrm>
            <a:off x="816746" y="3719743"/>
            <a:ext cx="1949758" cy="162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400" b="1">
                <a:solidFill>
                  <a:srgbClr val="7030A0"/>
                </a:solidFill>
              </a:rPr>
              <a:t>Erstellte Fragen erscheinen hier.</a:t>
            </a:r>
          </a:p>
        </p:txBody>
      </p:sp>
      <p:pic>
        <p:nvPicPr>
          <p:cNvPr id="16" name="Graphic 15" descr="Arrow: Counter-clockwise curve">
            <a:extLst>
              <a:ext uri="{FF2B5EF4-FFF2-40B4-BE49-F238E27FC236}">
                <a16:creationId xmlns:a16="http://schemas.microsoft.com/office/drawing/2014/main" id="{3F9E11D1-ECDC-4740-802D-5412C83C4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971982">
            <a:off x="6174162" y="3302390"/>
            <a:ext cx="564283" cy="564283"/>
          </a:xfrm>
          <a:prstGeom prst="rect">
            <a:avLst/>
          </a:prstGeom>
        </p:spPr>
      </p:pic>
      <p:pic>
        <p:nvPicPr>
          <p:cNvPr id="17" name="Graphic 16" descr="Arrow: Counter-clockwise curve">
            <a:extLst>
              <a:ext uri="{FF2B5EF4-FFF2-40B4-BE49-F238E27FC236}">
                <a16:creationId xmlns:a16="http://schemas.microsoft.com/office/drawing/2014/main" id="{FF4B3B59-AA87-44BF-A20B-C5909F607E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2494891">
            <a:off x="6744906" y="4875914"/>
            <a:ext cx="894640" cy="133916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5A69803-4048-433B-B651-2C6C250D48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450" y="122187"/>
            <a:ext cx="2724725" cy="1242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687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B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</a:t>
              </a:r>
              <a:r>
                <a:rPr lang="en-US" sz="2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€ 1.000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46624" y="192768"/>
            <a:ext cx="609600" cy="609600"/>
          </a:xfrm>
          <a:prstGeom prst="rect">
            <a:avLst/>
          </a:prstGeom>
        </p:spPr>
      </p:pic>
      <p:pic>
        <p:nvPicPr>
          <p:cNvPr id="2" name="Logo">
            <a:extLst>
              <a:ext uri="{FF2B5EF4-FFF2-40B4-BE49-F238E27FC236}">
                <a16:creationId xmlns:a16="http://schemas.microsoft.com/office/drawing/2014/main" id="{5B73347B-94DC-4386-A96E-809C9AE57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11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Keine Quizfrage zugeordnet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 werden die Quizergebnisse angezeigt.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5900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215239" cy="5674517"/>
            <a:chOff x="8179724" y="826138"/>
            <a:chExt cx="321523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6" y="1027848"/>
              <a:ext cx="2989017" cy="5170646"/>
              <a:chOff x="8230032" y="945868"/>
              <a:chExt cx="3756140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7" y="952551"/>
                <a:ext cx="2800175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 MILLION</a:t>
                </a:r>
                <a:endParaRPr kumimoji="0" lang="de-AT" sz="2200" b="1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€ 125.000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€ 64.000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€ 16.000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€ 8.000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761838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5201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388760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756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2.22222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Antwort B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7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€ 2.000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2793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75083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8643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712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B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</a:t>
              </a:r>
              <a:r>
                <a:rPr lang="en-US" sz="2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€ 2.000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9863" y="192768"/>
            <a:ext cx="609600" cy="609600"/>
          </a:xfrm>
          <a:prstGeom prst="rect">
            <a:avLst/>
          </a:prstGeom>
        </p:spPr>
      </p:pic>
      <p:pic>
        <p:nvPicPr>
          <p:cNvPr id="2" name="Logo">
            <a:extLst>
              <a:ext uri="{FF2B5EF4-FFF2-40B4-BE49-F238E27FC236}">
                <a16:creationId xmlns:a16="http://schemas.microsoft.com/office/drawing/2014/main" id="{5B73347B-94DC-4386-A96E-809C9AE57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39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Keine Quizfrage zugeordnet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 werden die Quizergebnisse angezeigt.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7165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140396" cy="5674517"/>
            <a:chOff x="8179724" y="826138"/>
            <a:chExt cx="3140396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4" y="1027848"/>
              <a:ext cx="2914176" cy="5170646"/>
              <a:chOff x="8230032" y="945868"/>
              <a:chExt cx="3662092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706126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 MILLION</a:t>
                </a:r>
                <a:endParaRPr kumimoji="0" lang="de-AT" sz="2200" b="1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€ 125.000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€ 64.000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€ 16.000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€ 8.000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427664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65828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355343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1166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3.7037E-7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Antwort B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8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€ 4.000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4653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882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1225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60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1200" cap="none" spc="0" normalizeH="0" baseline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1200" cap="none" spc="0" normalizeH="0" baseline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1200" cap="none" spc="0" normalizeH="0" baseline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B</a:t>
              </a: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1200" cap="none" spc="0" normalizeH="0" baseline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Antwort A</a:t>
              </a: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</a:t>
              </a:r>
              <a:r>
                <a:rPr lang="de-DE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€ 4.000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6122" y="192768"/>
            <a:ext cx="609600" cy="609600"/>
          </a:xfrm>
          <a:prstGeom prst="rect">
            <a:avLst/>
          </a:prstGeom>
        </p:spPr>
      </p:pic>
      <p:pic>
        <p:nvPicPr>
          <p:cNvPr id="2" name="Logo">
            <a:extLst>
              <a:ext uri="{FF2B5EF4-FFF2-40B4-BE49-F238E27FC236}">
                <a16:creationId xmlns:a16="http://schemas.microsoft.com/office/drawing/2014/main" id="{5B73347B-94DC-4386-A96E-809C9AE57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589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Keine Quizfrage zugeordnet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 werden die Quizergebnisse angezeigt.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406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B40AFF4E-3CAC-45E1-A768-B7BEFCC3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8B249E7-5B71-473F-8BD9-892D6F3787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808" y="-287159"/>
            <a:ext cx="7521900" cy="7505343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99CC84A6-0C2D-4769-B355-0283583CA3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864717"/>
            <a:ext cx="16557855" cy="1167513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BEEEE0C5-443D-4EDA-AD95-3ECC2095E156}"/>
              </a:ext>
            </a:extLst>
          </p:cNvPr>
          <p:cNvSpPr txBox="1">
            <a:spLocks/>
          </p:cNvSpPr>
          <p:nvPr/>
        </p:nvSpPr>
        <p:spPr>
          <a:xfrm>
            <a:off x="526393" y="-486465"/>
            <a:ext cx="8830526" cy="11541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2800" b="1" dirty="0">
                <a:solidFill>
                  <a:schemeClr val="bg1"/>
                </a:solidFill>
                <a:latin typeface="Arial Nova" panose="020B0504020202020204" pitchFamily="34" charset="0"/>
              </a:rPr>
              <a:t>3. Korrekte Antwort markieren</a:t>
            </a:r>
            <a:endParaRPr lang="de-AT" sz="4400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B974D5CE-69AC-41B4-A74B-FE89BF430338}"/>
              </a:ext>
            </a:extLst>
          </p:cNvPr>
          <p:cNvSpPr txBox="1">
            <a:spLocks/>
          </p:cNvSpPr>
          <p:nvPr/>
        </p:nvSpPr>
        <p:spPr>
          <a:xfrm>
            <a:off x="8576360" y="749583"/>
            <a:ext cx="2629041" cy="2622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800">
                <a:solidFill>
                  <a:schemeClr val="bg1"/>
                </a:solidFill>
              </a:rPr>
              <a:t>3.1 Gehen Sie zu einer Antwort-Folie. Klicken Sie auf die Box die als Voreinstellung grün ist. Unter </a:t>
            </a:r>
            <a:r>
              <a:rPr lang="de-AT" sz="1800" i="1">
                <a:solidFill>
                  <a:schemeClr val="bg1"/>
                </a:solidFill>
              </a:rPr>
              <a:t>Formformatierung </a:t>
            </a:r>
            <a:r>
              <a:rPr lang="de-AT" sz="1800">
                <a:solidFill>
                  <a:schemeClr val="bg1"/>
                </a:solidFill>
              </a:rPr>
              <a:t>&gt; </a:t>
            </a:r>
            <a:r>
              <a:rPr lang="de-AT" sz="1800" i="1">
                <a:solidFill>
                  <a:schemeClr val="bg1"/>
                </a:solidFill>
              </a:rPr>
              <a:t>Fülleffekt</a:t>
            </a:r>
            <a:r>
              <a:rPr lang="de-AT" sz="1800">
                <a:solidFill>
                  <a:schemeClr val="bg1"/>
                </a:solidFill>
              </a:rPr>
              <a:t>, wählen Sie die schwarze Farbe aus.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37B87F-7279-4C9B-85A6-9338B2577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393" y="749583"/>
            <a:ext cx="7752534" cy="3864222"/>
          </a:xfrm>
          <a:prstGeom prst="rect">
            <a:avLst/>
          </a:prstGeom>
        </p:spPr>
      </p:pic>
      <p:sp>
        <p:nvSpPr>
          <p:cNvPr id="9" name="Untertitel 2">
            <a:extLst>
              <a:ext uri="{FF2B5EF4-FFF2-40B4-BE49-F238E27FC236}">
                <a16:creationId xmlns:a16="http://schemas.microsoft.com/office/drawing/2014/main" id="{B1C54D04-986B-43ED-A6A6-4F920FD38EB8}"/>
              </a:ext>
            </a:extLst>
          </p:cNvPr>
          <p:cNvSpPr txBox="1">
            <a:spLocks/>
          </p:cNvSpPr>
          <p:nvPr/>
        </p:nvSpPr>
        <p:spPr>
          <a:xfrm>
            <a:off x="3629710" y="4962525"/>
            <a:ext cx="2177258" cy="2554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800">
                <a:solidFill>
                  <a:schemeClr val="bg1"/>
                </a:solidFill>
              </a:rPr>
              <a:t>3.2 Auf die Box mit der richtigen Antwort klicken. Die Farbe hier auf hellgrün stellen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17A978-071D-4AAC-9767-CD7996013215}"/>
              </a:ext>
            </a:extLst>
          </p:cNvPr>
          <p:cNvSpPr/>
          <p:nvPr/>
        </p:nvSpPr>
        <p:spPr>
          <a:xfrm>
            <a:off x="2752273" y="3858888"/>
            <a:ext cx="2767952" cy="860989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Arrow: Counter-clockwise curve">
            <a:extLst>
              <a:ext uri="{FF2B5EF4-FFF2-40B4-BE49-F238E27FC236}">
                <a16:creationId xmlns:a16="http://schemas.microsoft.com/office/drawing/2014/main" id="{03C56513-8783-4CA8-8D68-650EB864DF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557219">
            <a:off x="2383382" y="4657090"/>
            <a:ext cx="914400" cy="914400"/>
          </a:xfrm>
          <a:prstGeom prst="rect">
            <a:avLst/>
          </a:prstGeom>
        </p:spPr>
      </p:pic>
      <p:sp>
        <p:nvSpPr>
          <p:cNvPr id="14" name="Untertitel 2">
            <a:extLst>
              <a:ext uri="{FF2B5EF4-FFF2-40B4-BE49-F238E27FC236}">
                <a16:creationId xmlns:a16="http://schemas.microsoft.com/office/drawing/2014/main" id="{776B6478-89FB-49E5-B36F-8117634D0C73}"/>
              </a:ext>
            </a:extLst>
          </p:cNvPr>
          <p:cNvSpPr txBox="1">
            <a:spLocks/>
          </p:cNvSpPr>
          <p:nvPr/>
        </p:nvSpPr>
        <p:spPr>
          <a:xfrm>
            <a:off x="1024734" y="5322710"/>
            <a:ext cx="1965961" cy="2554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600" i="1">
                <a:solidFill>
                  <a:schemeClr val="bg1"/>
                </a:solidFill>
              </a:rPr>
              <a:t>Vorhin grüne Box, jetzt schwarz gefüllt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4DBA285-DCAB-4743-9A39-18C9BDEAFE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0092" y="2816651"/>
            <a:ext cx="4790883" cy="40413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971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95899" cy="5674517"/>
            <a:chOff x="8179724" y="826138"/>
            <a:chExt cx="309589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4" y="1027848"/>
              <a:ext cx="2869679" cy="5170646"/>
              <a:chOff x="8230032" y="945868"/>
              <a:chExt cx="3606175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650209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 MILLION</a:t>
                </a:r>
                <a:endParaRPr kumimoji="0" lang="de-AT" sz="2200" b="1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€ 125.000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€ 64.000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€ 16.000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€ 8.000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3096665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05775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323789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Question fininished indicator">
            <a:extLst>
              <a:ext uri="{FF2B5EF4-FFF2-40B4-BE49-F238E27FC236}">
                <a16:creationId xmlns:a16="http://schemas.microsoft.com/office/drawing/2014/main" id="{D3471FE1-EBCE-4800-9BA8-2460CE4470A2}"/>
              </a:ext>
            </a:extLst>
          </p:cNvPr>
          <p:cNvSpPr/>
          <p:nvPr/>
        </p:nvSpPr>
        <p:spPr>
          <a:xfrm>
            <a:off x="5454107" y="356001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8746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1.48148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Antwort B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9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€ 8.000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05271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07561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8643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006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B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</a:t>
              </a:r>
              <a:r>
                <a:rPr lang="en-US" sz="2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€ 8.000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33095" y="192768"/>
            <a:ext cx="609600" cy="609600"/>
          </a:xfrm>
          <a:prstGeom prst="rect">
            <a:avLst/>
          </a:prstGeom>
        </p:spPr>
      </p:pic>
      <p:pic>
        <p:nvPicPr>
          <p:cNvPr id="2" name="Logo">
            <a:extLst>
              <a:ext uri="{FF2B5EF4-FFF2-40B4-BE49-F238E27FC236}">
                <a16:creationId xmlns:a16="http://schemas.microsoft.com/office/drawing/2014/main" id="{5B73347B-94DC-4386-A96E-809C9AE57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1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Keine Quizfrage zugeordnet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 werden die Quizergebnisse angezeigt.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39488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215239" cy="5674517"/>
            <a:chOff x="8179724" y="826138"/>
            <a:chExt cx="321523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6" y="1027848"/>
              <a:ext cx="2989017" cy="5170646"/>
              <a:chOff x="8230032" y="945868"/>
              <a:chExt cx="3756140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7" y="952551"/>
                <a:ext cx="2800175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 MILLION</a:t>
                </a:r>
                <a:endParaRPr kumimoji="0" lang="de-AT" sz="2200" b="1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€ 125.000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€ 64.000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€ 16.000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€ 8.000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759198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2710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288486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Question fininished indicator">
            <a:extLst>
              <a:ext uri="{FF2B5EF4-FFF2-40B4-BE49-F238E27FC236}">
                <a16:creationId xmlns:a16="http://schemas.microsoft.com/office/drawing/2014/main" id="{D3471FE1-EBCE-4800-9BA8-2460CE4470A2}"/>
              </a:ext>
            </a:extLst>
          </p:cNvPr>
          <p:cNvSpPr/>
          <p:nvPr/>
        </p:nvSpPr>
        <p:spPr>
          <a:xfrm>
            <a:off x="5454107" y="356001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Question fininished indicator">
            <a:extLst>
              <a:ext uri="{FF2B5EF4-FFF2-40B4-BE49-F238E27FC236}">
                <a16:creationId xmlns:a16="http://schemas.microsoft.com/office/drawing/2014/main" id="{563CA46D-7401-42E9-A1C6-976BA39EF176}"/>
              </a:ext>
            </a:extLst>
          </p:cNvPr>
          <p:cNvSpPr/>
          <p:nvPr/>
        </p:nvSpPr>
        <p:spPr>
          <a:xfrm>
            <a:off x="5450889" y="322161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731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4.07407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Antwort B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10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€ 16.000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87541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89831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2075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415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B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</a:t>
              </a:r>
              <a:r>
                <a:rPr lang="en-US" sz="2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€ 16.000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0367" y="192768"/>
            <a:ext cx="609600" cy="609600"/>
          </a:xfrm>
          <a:prstGeom prst="rect">
            <a:avLst/>
          </a:prstGeom>
        </p:spPr>
      </p:pic>
      <p:pic>
        <p:nvPicPr>
          <p:cNvPr id="2" name="Logo">
            <a:extLst>
              <a:ext uri="{FF2B5EF4-FFF2-40B4-BE49-F238E27FC236}">
                <a16:creationId xmlns:a16="http://schemas.microsoft.com/office/drawing/2014/main" id="{5B73347B-94DC-4386-A96E-809C9AE57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115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Keine Quizfrage zugeordnet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 werden die Quizergebnisse angezeigt.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17100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186075" cy="5674517"/>
            <a:chOff x="8179724" y="826138"/>
            <a:chExt cx="3186075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6" y="1027848"/>
              <a:ext cx="2959853" cy="5170646"/>
              <a:chOff x="8230032" y="945868"/>
              <a:chExt cx="3719491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7" y="952551"/>
                <a:ext cx="2763526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 MILLION</a:t>
                </a:r>
                <a:endParaRPr kumimoji="0" lang="de-AT" sz="2200" b="1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€ 125.000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€ 64.000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€ 16.000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€ 8.000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414075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1504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253984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Question fininished indicator">
            <a:extLst>
              <a:ext uri="{FF2B5EF4-FFF2-40B4-BE49-F238E27FC236}">
                <a16:creationId xmlns:a16="http://schemas.microsoft.com/office/drawing/2014/main" id="{D3471FE1-EBCE-4800-9BA8-2460CE4470A2}"/>
              </a:ext>
            </a:extLst>
          </p:cNvPr>
          <p:cNvSpPr/>
          <p:nvPr/>
        </p:nvSpPr>
        <p:spPr>
          <a:xfrm>
            <a:off x="5454107" y="356001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Question fininished indicator">
            <a:extLst>
              <a:ext uri="{FF2B5EF4-FFF2-40B4-BE49-F238E27FC236}">
                <a16:creationId xmlns:a16="http://schemas.microsoft.com/office/drawing/2014/main" id="{563CA46D-7401-42E9-A1C6-976BA39EF176}"/>
              </a:ext>
            </a:extLst>
          </p:cNvPr>
          <p:cNvSpPr/>
          <p:nvPr/>
        </p:nvSpPr>
        <p:spPr>
          <a:xfrm>
            <a:off x="5450889" y="322161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Question fininished indicator">
            <a:extLst>
              <a:ext uri="{FF2B5EF4-FFF2-40B4-BE49-F238E27FC236}">
                <a16:creationId xmlns:a16="http://schemas.microsoft.com/office/drawing/2014/main" id="{C90D774E-3FC1-40BF-AC50-6252AB7FE4B8}"/>
              </a:ext>
            </a:extLst>
          </p:cNvPr>
          <p:cNvSpPr/>
          <p:nvPr/>
        </p:nvSpPr>
        <p:spPr>
          <a:xfrm>
            <a:off x="5450889" y="288486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138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4.44444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Antwort B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11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€ 32.000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96739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9029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8643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744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B40AFF4E-3CAC-45E1-A768-B7BEFCC3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8B249E7-5B71-473F-8BD9-892D6F3787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808" y="-287159"/>
            <a:ext cx="7521900" cy="7505343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99CC84A6-0C2D-4769-B355-0283583CA3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98204"/>
            <a:ext cx="16557855" cy="11675131"/>
          </a:xfrm>
          <a:prstGeom prst="rect">
            <a:avLst/>
          </a:prstGeom>
        </p:spPr>
      </p:pic>
      <p:sp>
        <p:nvSpPr>
          <p:cNvPr id="14" name="Untertitel 2">
            <a:extLst>
              <a:ext uri="{FF2B5EF4-FFF2-40B4-BE49-F238E27FC236}">
                <a16:creationId xmlns:a16="http://schemas.microsoft.com/office/drawing/2014/main" id="{9CB6F860-F507-42A1-95C1-8D287008E3DF}"/>
              </a:ext>
            </a:extLst>
          </p:cNvPr>
          <p:cNvSpPr txBox="1">
            <a:spLocks/>
          </p:cNvSpPr>
          <p:nvPr/>
        </p:nvSpPr>
        <p:spPr>
          <a:xfrm>
            <a:off x="434897" y="408373"/>
            <a:ext cx="2954261" cy="6294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000">
                <a:solidFill>
                  <a:schemeClr val="bg1"/>
                </a:solidFill>
              </a:rPr>
              <a:t>4. Erste Folie auswählen, unter </a:t>
            </a:r>
            <a:r>
              <a:rPr lang="de-AT" sz="2000" i="1">
                <a:solidFill>
                  <a:schemeClr val="bg1"/>
                </a:solidFill>
              </a:rPr>
              <a:t>Aktion</a:t>
            </a:r>
            <a:r>
              <a:rPr lang="de-AT" sz="2000">
                <a:solidFill>
                  <a:schemeClr val="bg1"/>
                </a:solidFill>
              </a:rPr>
              <a:t>: Live-Quiz durchführen, unter </a:t>
            </a:r>
            <a:r>
              <a:rPr lang="de-AT" sz="2000" i="1">
                <a:solidFill>
                  <a:schemeClr val="bg1"/>
                </a:solidFill>
              </a:rPr>
              <a:t>Umfrage</a:t>
            </a:r>
            <a:r>
              <a:rPr lang="de-AT" sz="2000">
                <a:solidFill>
                  <a:schemeClr val="bg1"/>
                </a:solidFill>
              </a:rPr>
              <a:t> die Frage, die Sie an diesem Punkt stellen möchten. </a:t>
            </a:r>
          </a:p>
          <a:p>
            <a:pPr algn="l"/>
            <a:r>
              <a:rPr lang="de-AT" sz="2000">
                <a:solidFill>
                  <a:schemeClr val="bg1"/>
                </a:solidFill>
              </a:rPr>
              <a:t>5. Auswahl der Antwortfolie: </a:t>
            </a:r>
            <a:r>
              <a:rPr lang="de-AT" sz="2000" i="1">
                <a:solidFill>
                  <a:schemeClr val="bg1"/>
                </a:solidFill>
              </a:rPr>
              <a:t>Aktion</a:t>
            </a:r>
            <a:r>
              <a:rPr lang="de-AT" sz="2000">
                <a:solidFill>
                  <a:schemeClr val="bg1"/>
                </a:solidFill>
              </a:rPr>
              <a:t>: Ergebnis zeigen; </a:t>
            </a:r>
            <a:r>
              <a:rPr lang="de-AT" sz="2000" i="1">
                <a:solidFill>
                  <a:schemeClr val="bg1"/>
                </a:solidFill>
              </a:rPr>
              <a:t>Umfrage</a:t>
            </a:r>
            <a:r>
              <a:rPr lang="de-AT" sz="2000">
                <a:solidFill>
                  <a:schemeClr val="bg1"/>
                </a:solidFill>
              </a:rPr>
              <a:t>: die Frage, die Sie auf der vorigen Folie auch gewählt haben</a:t>
            </a:r>
          </a:p>
          <a:p>
            <a:pPr algn="l"/>
            <a:endParaRPr lang="de-AT" sz="2000">
              <a:solidFill>
                <a:schemeClr val="bg1"/>
              </a:solidFill>
            </a:endParaRPr>
          </a:p>
          <a:p>
            <a:pPr algn="l"/>
            <a:r>
              <a:rPr lang="de-AT" sz="2000" b="1">
                <a:solidFill>
                  <a:schemeClr val="bg1"/>
                </a:solidFill>
              </a:rPr>
              <a:t>6. Jetzt kann‘s los gehen! Wenn Sie beim Halten einer Präsentation Hilfe brauchen, lesen Sie bitte hier weiter: </a:t>
            </a:r>
            <a:r>
              <a:rPr lang="de-AT" sz="2000">
                <a:solidFill>
                  <a:srgbClr val="00B0F0"/>
                </a:solidFill>
              </a:rPr>
              <a:t>https://help.slidelizard.com/d/starten-einer-prasentation/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E137E70-248A-456C-BEF1-9A2BC8C2E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097" y="1153531"/>
            <a:ext cx="8623903" cy="5704469"/>
          </a:xfrm>
          <a:prstGeom prst="rect">
            <a:avLst/>
          </a:prstGeom>
        </p:spPr>
      </p:pic>
      <p:sp>
        <p:nvSpPr>
          <p:cNvPr id="9" name="Untertitel 2">
            <a:extLst>
              <a:ext uri="{FF2B5EF4-FFF2-40B4-BE49-F238E27FC236}">
                <a16:creationId xmlns:a16="http://schemas.microsoft.com/office/drawing/2014/main" id="{822D18A6-1187-4075-8A45-8972052339AD}"/>
              </a:ext>
            </a:extLst>
          </p:cNvPr>
          <p:cNvSpPr txBox="1">
            <a:spLocks/>
          </p:cNvSpPr>
          <p:nvPr/>
        </p:nvSpPr>
        <p:spPr>
          <a:xfrm>
            <a:off x="8513685" y="2802834"/>
            <a:ext cx="2510790" cy="3458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000">
                <a:solidFill>
                  <a:schemeClr val="bg1"/>
                </a:solidFill>
              </a:rPr>
              <a:t>Hier erscheinen alle erstellten Quizfragen. Wenn man sie oben auswählt, werden sie automatisch hier eingefügt.</a:t>
            </a:r>
          </a:p>
          <a:p>
            <a:pPr algn="l"/>
            <a:endParaRPr lang="de-AT" sz="2800">
              <a:solidFill>
                <a:schemeClr val="bg1"/>
              </a:solidFill>
            </a:endParaRPr>
          </a:p>
          <a:p>
            <a:pPr algn="l"/>
            <a:endParaRPr lang="de-AT" sz="280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B6FCA8F-B1F6-4708-A806-9EB85A604D0E}"/>
              </a:ext>
            </a:extLst>
          </p:cNvPr>
          <p:cNvSpPr/>
          <p:nvPr/>
        </p:nvSpPr>
        <p:spPr>
          <a:xfrm>
            <a:off x="6207190" y="1397103"/>
            <a:ext cx="4471564" cy="1162158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Arrow: Counter-clockwise curve">
            <a:extLst>
              <a:ext uri="{FF2B5EF4-FFF2-40B4-BE49-F238E27FC236}">
                <a16:creationId xmlns:a16="http://schemas.microsoft.com/office/drawing/2014/main" id="{31F4909E-16FE-48E0-9CBB-0AFC70DA0C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149070">
            <a:off x="10221554" y="2226376"/>
            <a:ext cx="914400" cy="914400"/>
          </a:xfrm>
          <a:prstGeom prst="rect">
            <a:avLst/>
          </a:prstGeom>
        </p:spPr>
      </p:pic>
      <p:pic>
        <p:nvPicPr>
          <p:cNvPr id="17" name="Graphic 16" descr="Arrow: Counter-clockwise curve">
            <a:extLst>
              <a:ext uri="{FF2B5EF4-FFF2-40B4-BE49-F238E27FC236}">
                <a16:creationId xmlns:a16="http://schemas.microsoft.com/office/drawing/2014/main" id="{5B56B2EB-0A66-4B47-A961-12529CB2D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848106">
            <a:off x="9186969" y="4372882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93998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B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1</a:t>
              </a:r>
              <a:r>
                <a:rPr lang="en-US" sz="2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€ 32.000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3606" y="192768"/>
            <a:ext cx="609600" cy="609600"/>
          </a:xfrm>
          <a:prstGeom prst="rect">
            <a:avLst/>
          </a:prstGeom>
        </p:spPr>
      </p:pic>
      <p:pic>
        <p:nvPicPr>
          <p:cNvPr id="2" name="Logo">
            <a:extLst>
              <a:ext uri="{FF2B5EF4-FFF2-40B4-BE49-F238E27FC236}">
                <a16:creationId xmlns:a16="http://schemas.microsoft.com/office/drawing/2014/main" id="{5B73347B-94DC-4386-A96E-809C9AE57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038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Keine Quizfrage zugeordnet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 werden die Quizergebnisse angezeigt.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06631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95899" cy="5674517"/>
            <a:chOff x="8179724" y="826138"/>
            <a:chExt cx="309589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4" y="1027848"/>
              <a:ext cx="2869679" cy="5170646"/>
              <a:chOff x="8230032" y="945868"/>
              <a:chExt cx="3606175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650209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 MILLION</a:t>
                </a:r>
                <a:endParaRPr kumimoji="0" lang="de-AT" sz="2200" b="1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€ 125.000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€ 64.000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€ 16.000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€ 8.000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2079414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5201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220569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Question fininished indicator">
            <a:extLst>
              <a:ext uri="{FF2B5EF4-FFF2-40B4-BE49-F238E27FC236}">
                <a16:creationId xmlns:a16="http://schemas.microsoft.com/office/drawing/2014/main" id="{D3471FE1-EBCE-4800-9BA8-2460CE4470A2}"/>
              </a:ext>
            </a:extLst>
          </p:cNvPr>
          <p:cNvSpPr/>
          <p:nvPr/>
        </p:nvSpPr>
        <p:spPr>
          <a:xfrm>
            <a:off x="5454107" y="356001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Question fininished indicator">
            <a:extLst>
              <a:ext uri="{FF2B5EF4-FFF2-40B4-BE49-F238E27FC236}">
                <a16:creationId xmlns:a16="http://schemas.microsoft.com/office/drawing/2014/main" id="{563CA46D-7401-42E9-A1C6-976BA39EF176}"/>
              </a:ext>
            </a:extLst>
          </p:cNvPr>
          <p:cNvSpPr/>
          <p:nvPr/>
        </p:nvSpPr>
        <p:spPr>
          <a:xfrm>
            <a:off x="5450889" y="322161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Question fininished indicator">
            <a:extLst>
              <a:ext uri="{FF2B5EF4-FFF2-40B4-BE49-F238E27FC236}">
                <a16:creationId xmlns:a16="http://schemas.microsoft.com/office/drawing/2014/main" id="{C90D774E-3FC1-40BF-AC50-6252AB7FE4B8}"/>
              </a:ext>
            </a:extLst>
          </p:cNvPr>
          <p:cNvSpPr/>
          <p:nvPr/>
        </p:nvSpPr>
        <p:spPr>
          <a:xfrm>
            <a:off x="5450889" y="288486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Question fininished indicator">
            <a:extLst>
              <a:ext uri="{FF2B5EF4-FFF2-40B4-BE49-F238E27FC236}">
                <a16:creationId xmlns:a16="http://schemas.microsoft.com/office/drawing/2014/main" id="{7EE24C3E-4613-41BE-9F19-38EE9941A05B}"/>
              </a:ext>
            </a:extLst>
          </p:cNvPr>
          <p:cNvSpPr/>
          <p:nvPr/>
        </p:nvSpPr>
        <p:spPr>
          <a:xfrm>
            <a:off x="5450889" y="255873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4202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1.85185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Antwort B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12</a:t>
              </a: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€ 64.000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46535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48825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8643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034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B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AT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de-DE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rage 12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€ 64.000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46624" y="192768"/>
            <a:ext cx="609600" cy="609600"/>
          </a:xfrm>
          <a:prstGeom prst="rect">
            <a:avLst/>
          </a:prstGeom>
        </p:spPr>
      </p:pic>
      <p:pic>
        <p:nvPicPr>
          <p:cNvPr id="2" name="Logo">
            <a:extLst>
              <a:ext uri="{FF2B5EF4-FFF2-40B4-BE49-F238E27FC236}">
                <a16:creationId xmlns:a16="http://schemas.microsoft.com/office/drawing/2014/main" id="{5B73347B-94DC-4386-A96E-809C9AE57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39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Keine Quizfrage zugeordnet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 werden die Quizergebnisse angezeigt.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81937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95899" cy="5674517"/>
            <a:chOff x="8179724" y="826138"/>
            <a:chExt cx="309589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4" y="1027848"/>
              <a:ext cx="2869679" cy="5170646"/>
              <a:chOff x="8230032" y="945868"/>
              <a:chExt cx="3606175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650209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 MILLION</a:t>
                </a:r>
                <a:endParaRPr kumimoji="0" lang="de-AT" sz="2200" b="1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€ 125.000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€ 64.000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€ 16.000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€ 8.000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1747916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08465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187368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Question fininished indicator">
            <a:extLst>
              <a:ext uri="{FF2B5EF4-FFF2-40B4-BE49-F238E27FC236}">
                <a16:creationId xmlns:a16="http://schemas.microsoft.com/office/drawing/2014/main" id="{D3471FE1-EBCE-4800-9BA8-2460CE4470A2}"/>
              </a:ext>
            </a:extLst>
          </p:cNvPr>
          <p:cNvSpPr/>
          <p:nvPr/>
        </p:nvSpPr>
        <p:spPr>
          <a:xfrm>
            <a:off x="5454107" y="356001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Question fininished indicator">
            <a:extLst>
              <a:ext uri="{FF2B5EF4-FFF2-40B4-BE49-F238E27FC236}">
                <a16:creationId xmlns:a16="http://schemas.microsoft.com/office/drawing/2014/main" id="{563CA46D-7401-42E9-A1C6-976BA39EF176}"/>
              </a:ext>
            </a:extLst>
          </p:cNvPr>
          <p:cNvSpPr/>
          <p:nvPr/>
        </p:nvSpPr>
        <p:spPr>
          <a:xfrm>
            <a:off x="5450889" y="322161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Question fininished indicator">
            <a:extLst>
              <a:ext uri="{FF2B5EF4-FFF2-40B4-BE49-F238E27FC236}">
                <a16:creationId xmlns:a16="http://schemas.microsoft.com/office/drawing/2014/main" id="{C90D774E-3FC1-40BF-AC50-6252AB7FE4B8}"/>
              </a:ext>
            </a:extLst>
          </p:cNvPr>
          <p:cNvSpPr/>
          <p:nvPr/>
        </p:nvSpPr>
        <p:spPr>
          <a:xfrm>
            <a:off x="5450889" y="28880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Question fininished indicator">
            <a:extLst>
              <a:ext uri="{FF2B5EF4-FFF2-40B4-BE49-F238E27FC236}">
                <a16:creationId xmlns:a16="http://schemas.microsoft.com/office/drawing/2014/main" id="{7EE24C3E-4613-41BE-9F19-38EE9941A05B}"/>
              </a:ext>
            </a:extLst>
          </p:cNvPr>
          <p:cNvSpPr/>
          <p:nvPr/>
        </p:nvSpPr>
        <p:spPr>
          <a:xfrm>
            <a:off x="5450889" y="255873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A0F43D83-DBCA-4907-9A35-8193B6703194}"/>
              </a:ext>
            </a:extLst>
          </p:cNvPr>
          <p:cNvSpPr/>
          <p:nvPr/>
        </p:nvSpPr>
        <p:spPr>
          <a:xfrm>
            <a:off x="5450889" y="222729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351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2.22222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Antwort B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13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€ 125.000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31787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34077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4217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515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B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1</a:t>
              </a:r>
              <a:r>
                <a:rPr lang="en-US" sz="2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€ 125.000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61373" y="192768"/>
            <a:ext cx="609600" cy="609600"/>
          </a:xfrm>
          <a:prstGeom prst="rect">
            <a:avLst/>
          </a:prstGeom>
        </p:spPr>
      </p:pic>
      <p:pic>
        <p:nvPicPr>
          <p:cNvPr id="2" name="Logo">
            <a:extLst>
              <a:ext uri="{FF2B5EF4-FFF2-40B4-BE49-F238E27FC236}">
                <a16:creationId xmlns:a16="http://schemas.microsoft.com/office/drawing/2014/main" id="{5B73347B-94DC-4386-A96E-809C9AE57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35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Keine Quizfrage zugeordnet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 werden die Quizergebnisse angezeigt.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2738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B40AFF4E-3CAC-45E1-A768-B7BEFCC34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8B249E7-5B71-473F-8BD9-892D6F3787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808" y="-287159"/>
            <a:ext cx="7521900" cy="7505343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99CC84A6-0C2D-4769-B355-0283583CA3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98204"/>
            <a:ext cx="16557855" cy="1167513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BEEEE0C5-443D-4EDA-AD95-3ECC2095E156}"/>
              </a:ext>
            </a:extLst>
          </p:cNvPr>
          <p:cNvSpPr txBox="1">
            <a:spLocks/>
          </p:cNvSpPr>
          <p:nvPr/>
        </p:nvSpPr>
        <p:spPr>
          <a:xfrm>
            <a:off x="445147" y="-495122"/>
            <a:ext cx="9068423" cy="15142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3600" b="1" dirty="0">
                <a:solidFill>
                  <a:schemeClr val="bg1"/>
                </a:solidFill>
                <a:latin typeface="Arial Nova" panose="020B0504020202020204" pitchFamily="34" charset="0"/>
              </a:rPr>
              <a:t>Version B – Ohne </a:t>
            </a:r>
            <a:r>
              <a:rPr lang="de-AT" sz="3600" b="1" dirty="0" err="1">
                <a:solidFill>
                  <a:schemeClr val="bg1"/>
                </a:solidFill>
                <a:latin typeface="Arial Nova" panose="020B0504020202020204" pitchFamily="34" charset="0"/>
              </a:rPr>
              <a:t>SlideLizard</a:t>
            </a:r>
            <a:r>
              <a:rPr lang="de-AT" sz="3600" b="1" dirty="0">
                <a:solidFill>
                  <a:schemeClr val="bg1"/>
                </a:solidFill>
                <a:latin typeface="Arial Nova" panose="020B0504020202020204" pitchFamily="34" charset="0"/>
              </a:rPr>
              <a:t> spielen</a:t>
            </a:r>
            <a:endParaRPr lang="de-AT" sz="5400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B974D5CE-69AC-41B4-A74B-FE89BF430338}"/>
              </a:ext>
            </a:extLst>
          </p:cNvPr>
          <p:cNvSpPr txBox="1">
            <a:spLocks/>
          </p:cNvSpPr>
          <p:nvPr/>
        </p:nvSpPr>
        <p:spPr>
          <a:xfrm>
            <a:off x="445147" y="985482"/>
            <a:ext cx="7162128" cy="2480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800">
                <a:solidFill>
                  <a:schemeClr val="bg1"/>
                </a:solidFill>
              </a:rPr>
              <a:t>Das Quiz kann auch ohne SlideLizard durchgeführt werden. Dazu können Sie einfach der Reihe nach durch die Folien klicken und manuell die Fragen mit den dazugegörigen Antworten eingeben.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2E09B071-8105-4334-980D-88B0894086CF}"/>
              </a:ext>
            </a:extLst>
          </p:cNvPr>
          <p:cNvSpPr txBox="1">
            <a:spLocks/>
          </p:cNvSpPr>
          <p:nvPr/>
        </p:nvSpPr>
        <p:spPr>
          <a:xfrm>
            <a:off x="9210677" y="5237825"/>
            <a:ext cx="2695574" cy="2860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800">
                <a:solidFill>
                  <a:schemeClr val="bg1"/>
                </a:solidFill>
              </a:rPr>
              <a:t>Um zu lernen, wie Sie die richtige Antwort markieren können, lesen Sie bitte Folie 3 (Schritt 3) von Version A.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01B82B-FFDF-45DC-8268-0AFBF9E5C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77" y="1913641"/>
            <a:ext cx="9028182" cy="49443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6474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95899" cy="5674517"/>
            <a:chOff x="8179724" y="826138"/>
            <a:chExt cx="309589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4" y="1027848"/>
              <a:ext cx="2869679" cy="5170646"/>
              <a:chOff x="8230032" y="945868"/>
              <a:chExt cx="3606175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650209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 MILLION</a:t>
                </a:r>
                <a:endParaRPr kumimoji="0" lang="de-AT" sz="2200" b="1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€ 125.000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€ 64.000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€ 16.000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€ 8.000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1415189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9386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154539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Question fininished indicator">
            <a:extLst>
              <a:ext uri="{FF2B5EF4-FFF2-40B4-BE49-F238E27FC236}">
                <a16:creationId xmlns:a16="http://schemas.microsoft.com/office/drawing/2014/main" id="{D3471FE1-EBCE-4800-9BA8-2460CE4470A2}"/>
              </a:ext>
            </a:extLst>
          </p:cNvPr>
          <p:cNvSpPr/>
          <p:nvPr/>
        </p:nvSpPr>
        <p:spPr>
          <a:xfrm>
            <a:off x="5454107" y="356001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Question fininished indicator">
            <a:extLst>
              <a:ext uri="{FF2B5EF4-FFF2-40B4-BE49-F238E27FC236}">
                <a16:creationId xmlns:a16="http://schemas.microsoft.com/office/drawing/2014/main" id="{563CA46D-7401-42E9-A1C6-976BA39EF176}"/>
              </a:ext>
            </a:extLst>
          </p:cNvPr>
          <p:cNvSpPr/>
          <p:nvPr/>
        </p:nvSpPr>
        <p:spPr>
          <a:xfrm>
            <a:off x="5450889" y="322161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Question fininished indicator">
            <a:extLst>
              <a:ext uri="{FF2B5EF4-FFF2-40B4-BE49-F238E27FC236}">
                <a16:creationId xmlns:a16="http://schemas.microsoft.com/office/drawing/2014/main" id="{C90D774E-3FC1-40BF-AC50-6252AB7FE4B8}"/>
              </a:ext>
            </a:extLst>
          </p:cNvPr>
          <p:cNvSpPr/>
          <p:nvPr/>
        </p:nvSpPr>
        <p:spPr>
          <a:xfrm>
            <a:off x="5450889" y="28880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Question fininished indicator">
            <a:extLst>
              <a:ext uri="{FF2B5EF4-FFF2-40B4-BE49-F238E27FC236}">
                <a16:creationId xmlns:a16="http://schemas.microsoft.com/office/drawing/2014/main" id="{7EE24C3E-4613-41BE-9F19-38EE9941A05B}"/>
              </a:ext>
            </a:extLst>
          </p:cNvPr>
          <p:cNvSpPr/>
          <p:nvPr/>
        </p:nvSpPr>
        <p:spPr>
          <a:xfrm>
            <a:off x="5450889" y="255873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A0F43D83-DBCA-4907-9A35-8193B6703194}"/>
              </a:ext>
            </a:extLst>
          </p:cNvPr>
          <p:cNvSpPr/>
          <p:nvPr/>
        </p:nvSpPr>
        <p:spPr>
          <a:xfrm>
            <a:off x="5450889" y="222729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D07E3A82-74AA-4753-B857-FFBAAA61821D}"/>
              </a:ext>
            </a:extLst>
          </p:cNvPr>
          <p:cNvSpPr/>
          <p:nvPr/>
        </p:nvSpPr>
        <p:spPr>
          <a:xfrm>
            <a:off x="5450889" y="189054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986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1.11111E-6 L -0.00026 -0.0474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Antwort B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14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€ 500.000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1814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74104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56504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241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B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1</a:t>
              </a:r>
              <a:r>
                <a:rPr lang="en-US" sz="2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€ 500.000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4612" y="192768"/>
            <a:ext cx="609600" cy="609600"/>
          </a:xfrm>
          <a:prstGeom prst="rect">
            <a:avLst/>
          </a:prstGeom>
        </p:spPr>
      </p:pic>
      <p:pic>
        <p:nvPicPr>
          <p:cNvPr id="2" name="Logo">
            <a:extLst>
              <a:ext uri="{FF2B5EF4-FFF2-40B4-BE49-F238E27FC236}">
                <a16:creationId xmlns:a16="http://schemas.microsoft.com/office/drawing/2014/main" id="{5B73347B-94DC-4386-A96E-809C9AE57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932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Keine Quizfrage zugeordnet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 werden die Quizergebnisse angezeigt.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77780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095899" cy="5674517"/>
            <a:chOff x="8179724" y="826138"/>
            <a:chExt cx="3095899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4" y="1027848"/>
              <a:ext cx="2869679" cy="5170646"/>
              <a:chOff x="8230032" y="945868"/>
              <a:chExt cx="3606175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8" y="952551"/>
                <a:ext cx="2650209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 MILLION</a:t>
                </a:r>
                <a:endParaRPr kumimoji="0" lang="de-AT" sz="2200" b="1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€ 125.000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€ 64.000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€ 16.000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€ 8.000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747549" y="1080045"/>
            <a:ext cx="2696901" cy="32469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9386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1206191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Question fininished indicator">
            <a:extLst>
              <a:ext uri="{FF2B5EF4-FFF2-40B4-BE49-F238E27FC236}">
                <a16:creationId xmlns:a16="http://schemas.microsoft.com/office/drawing/2014/main" id="{D3471FE1-EBCE-4800-9BA8-2460CE4470A2}"/>
              </a:ext>
            </a:extLst>
          </p:cNvPr>
          <p:cNvSpPr/>
          <p:nvPr/>
        </p:nvSpPr>
        <p:spPr>
          <a:xfrm>
            <a:off x="5454107" y="356001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Question fininished indicator">
            <a:extLst>
              <a:ext uri="{FF2B5EF4-FFF2-40B4-BE49-F238E27FC236}">
                <a16:creationId xmlns:a16="http://schemas.microsoft.com/office/drawing/2014/main" id="{563CA46D-7401-42E9-A1C6-976BA39EF176}"/>
              </a:ext>
            </a:extLst>
          </p:cNvPr>
          <p:cNvSpPr/>
          <p:nvPr/>
        </p:nvSpPr>
        <p:spPr>
          <a:xfrm>
            <a:off x="5450889" y="322161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Question fininished indicator">
            <a:extLst>
              <a:ext uri="{FF2B5EF4-FFF2-40B4-BE49-F238E27FC236}">
                <a16:creationId xmlns:a16="http://schemas.microsoft.com/office/drawing/2014/main" id="{C90D774E-3FC1-40BF-AC50-6252AB7FE4B8}"/>
              </a:ext>
            </a:extLst>
          </p:cNvPr>
          <p:cNvSpPr/>
          <p:nvPr/>
        </p:nvSpPr>
        <p:spPr>
          <a:xfrm>
            <a:off x="5450889" y="28880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Question fininished indicator">
            <a:extLst>
              <a:ext uri="{FF2B5EF4-FFF2-40B4-BE49-F238E27FC236}">
                <a16:creationId xmlns:a16="http://schemas.microsoft.com/office/drawing/2014/main" id="{7EE24C3E-4613-41BE-9F19-38EE9941A05B}"/>
              </a:ext>
            </a:extLst>
          </p:cNvPr>
          <p:cNvSpPr/>
          <p:nvPr/>
        </p:nvSpPr>
        <p:spPr>
          <a:xfrm>
            <a:off x="5450889" y="255873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A0F43D83-DBCA-4907-9A35-8193B6703194}"/>
              </a:ext>
            </a:extLst>
          </p:cNvPr>
          <p:cNvSpPr/>
          <p:nvPr/>
        </p:nvSpPr>
        <p:spPr>
          <a:xfrm>
            <a:off x="5450889" y="222729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D07E3A82-74AA-4753-B857-FFBAAA61821D}"/>
              </a:ext>
            </a:extLst>
          </p:cNvPr>
          <p:cNvSpPr/>
          <p:nvPr/>
        </p:nvSpPr>
        <p:spPr>
          <a:xfrm>
            <a:off x="5450889" y="189054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448E5976-4FE6-45BE-92FB-FE70A3222D48}"/>
              </a:ext>
            </a:extLst>
          </p:cNvPr>
          <p:cNvSpPr/>
          <p:nvPr/>
        </p:nvSpPr>
        <p:spPr>
          <a:xfrm>
            <a:off x="5450889" y="154459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1700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1.48148E-6 L -0.00026 -0.0474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1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Antwort B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15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 fontScale="925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€ 1 MILLION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32487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34777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64777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296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D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C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5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B: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AT" sz="2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de-DE" sz="24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ntwort B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n-ea"/>
                  <a:cs typeface="+mn-cs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Antwort A</a:t>
              </a:r>
              <a:endPara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Frage 15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 fontScale="925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€ 1 MILLION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46625" y="192768"/>
            <a:ext cx="609600" cy="609600"/>
          </a:xfrm>
          <a:prstGeom prst="rect">
            <a:avLst/>
          </a:prstGeom>
        </p:spPr>
      </p:pic>
      <p:pic>
        <p:nvPicPr>
          <p:cNvPr id="2" name="Logo">
            <a:extLst>
              <a:ext uri="{FF2B5EF4-FFF2-40B4-BE49-F238E27FC236}">
                <a16:creationId xmlns:a16="http://schemas.microsoft.com/office/drawing/2014/main" id="{5B73347B-94DC-4386-A96E-809C9AE57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54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6E638E8-D2F9-4D36-8C1A-B8BC2538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992497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Keine Quizfrage zugeordnet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1AE808-AE34-45DB-A52D-A9D132F28B83}"/>
              </a:ext>
            </a:extLst>
          </p:cNvPr>
          <p:cNvSpPr/>
          <p:nvPr/>
        </p:nvSpPr>
        <p:spPr>
          <a:xfrm>
            <a:off x="1452892" y="2415957"/>
            <a:ext cx="9342799" cy="3355759"/>
          </a:xfrm>
          <a:prstGeom prst="round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E315AD-EA95-4042-A21E-301725A78B99}"/>
              </a:ext>
            </a:extLst>
          </p:cNvPr>
          <p:cNvSpPr/>
          <p:nvPr/>
        </p:nvSpPr>
        <p:spPr>
          <a:xfrm>
            <a:off x="1452892" y="2827702"/>
            <a:ext cx="9342799" cy="24215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5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 werden die Quizergebnisse angezeigt.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57558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Anzeige">
            <a:extLst>
              <a:ext uri="{FF2B5EF4-FFF2-40B4-BE49-F238E27FC236}">
                <a16:creationId xmlns:a16="http://schemas.microsoft.com/office/drawing/2014/main" id="{2033F0AE-1638-4E6E-B9A0-B2FF961D6188}"/>
              </a:ext>
            </a:extLst>
          </p:cNvPr>
          <p:cNvGrpSpPr/>
          <p:nvPr/>
        </p:nvGrpSpPr>
        <p:grpSpPr>
          <a:xfrm>
            <a:off x="4574771" y="487679"/>
            <a:ext cx="3166690" cy="5674517"/>
            <a:chOff x="8179724" y="826138"/>
            <a:chExt cx="3166690" cy="56745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BC97AD2-ADC2-430A-9734-D319B13C3D40}"/>
                </a:ext>
              </a:extLst>
            </p:cNvPr>
            <p:cNvSpPr/>
            <p:nvPr/>
          </p:nvSpPr>
          <p:spPr>
            <a:xfrm>
              <a:off x="8179724" y="826138"/>
              <a:ext cx="3042459" cy="5674517"/>
            </a:xfrm>
            <a:prstGeom prst="rect">
              <a:avLst/>
            </a:prstGeom>
            <a:solidFill>
              <a:srgbClr val="080E1A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9EB7E2A-FE68-42C8-8E4E-98F6F6448E4B}"/>
                </a:ext>
              </a:extLst>
            </p:cNvPr>
            <p:cNvGrpSpPr/>
            <p:nvPr/>
          </p:nvGrpSpPr>
          <p:grpSpPr>
            <a:xfrm>
              <a:off x="8405946" y="1027848"/>
              <a:ext cx="2940468" cy="5170646"/>
              <a:chOff x="8230032" y="945868"/>
              <a:chExt cx="3695131" cy="5387613"/>
            </a:xfrm>
          </p:grpSpPr>
          <p:sp>
            <p:nvSpPr>
              <p:cNvPr id="14" name="Money">
                <a:extLst>
                  <a:ext uri="{FF2B5EF4-FFF2-40B4-BE49-F238E27FC236}">
                    <a16:creationId xmlns:a16="http://schemas.microsoft.com/office/drawing/2014/main" id="{050F6D5F-9B89-4DC2-818C-C0E5A3815A80}"/>
                  </a:ext>
                </a:extLst>
              </p:cNvPr>
              <p:cNvSpPr txBox="1"/>
              <p:nvPr/>
            </p:nvSpPr>
            <p:spPr>
              <a:xfrm>
                <a:off x="9185997" y="952551"/>
                <a:ext cx="2739166" cy="5339510"/>
              </a:xfrm>
              <a:prstGeom prst="rect">
                <a:avLst/>
              </a:prstGeom>
              <a:noFill/>
            </p:spPr>
            <p:txBody>
              <a:bodyPr wrap="square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 MILLION</a:t>
                </a:r>
                <a:endParaRPr kumimoji="0" lang="de-AT" sz="2000" b="1" u="none" strike="noStrike" kern="1200" cap="none" spc="0" normalizeH="0" baseline="0" noProof="0" dirty="0">
                  <a:ln>
                    <a:noFill/>
                  </a:ln>
                  <a:solidFill>
                    <a:srgbClr val="F88008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€ 125.000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€ 64.000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€ 16.000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€ 8.000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€ 4.000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€ 1.000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€ 300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€ 200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€ 100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€ 50</a:t>
                </a:r>
              </a:p>
            </p:txBody>
          </p:sp>
          <p:sp>
            <p:nvSpPr>
              <p:cNvPr id="13" name="Number">
                <a:extLst>
                  <a:ext uri="{FF2B5EF4-FFF2-40B4-BE49-F238E27FC236}">
                    <a16:creationId xmlns:a16="http://schemas.microsoft.com/office/drawing/2014/main" id="{717B18D7-1AF6-4CF8-9660-96FBA38FBD7A}"/>
                  </a:ext>
                </a:extLst>
              </p:cNvPr>
              <p:cNvSpPr txBox="1"/>
              <p:nvPr/>
            </p:nvSpPr>
            <p:spPr>
              <a:xfrm>
                <a:off x="8230032" y="945868"/>
                <a:ext cx="805054" cy="538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11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10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9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8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7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6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5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4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3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2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2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88008"/>
                    </a:solidFill>
                    <a:effectLst/>
                    <a:uLnTx/>
                    <a:uFillTx/>
                    <a:latin typeface="Arial Black" panose="020B0604020202020204" pitchFamily="34" charset="0"/>
                    <a:cs typeface="Arial Black" panose="020B0604020202020204" pitchFamily="34" charset="0"/>
                  </a:rPr>
                  <a:t>1</a:t>
                </a:r>
              </a:p>
            </p:txBody>
          </p:sp>
        </p:grpSp>
      </p:grpSp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nswer background">
            <a:extLst>
              <a:ext uri="{FF2B5EF4-FFF2-40B4-BE49-F238E27FC236}">
                <a16:creationId xmlns:a16="http://schemas.microsoft.com/office/drawing/2014/main" id="{6FC013AC-61A8-4F05-B5AE-E7ED81DE4F5D}"/>
              </a:ext>
            </a:extLst>
          </p:cNvPr>
          <p:cNvSpPr/>
          <p:nvPr/>
        </p:nvSpPr>
        <p:spPr>
          <a:xfrm>
            <a:off x="4699000" y="735950"/>
            <a:ext cx="2794000" cy="362600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estion fininished indicator">
            <a:extLst>
              <a:ext uri="{FF2B5EF4-FFF2-40B4-BE49-F238E27FC236}">
                <a16:creationId xmlns:a16="http://schemas.microsoft.com/office/drawing/2014/main" id="{17A0C1AC-FF27-4F2B-9AE7-E9366F15B944}"/>
              </a:ext>
            </a:extLst>
          </p:cNvPr>
          <p:cNvSpPr/>
          <p:nvPr/>
        </p:nvSpPr>
        <p:spPr>
          <a:xfrm>
            <a:off x="5453750" y="55727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3661" y="175202"/>
            <a:ext cx="595110" cy="595110"/>
          </a:xfrm>
          <a:prstGeom prst="rect">
            <a:avLst/>
          </a:prstGeom>
        </p:spPr>
      </p:pic>
      <p:sp>
        <p:nvSpPr>
          <p:cNvPr id="17" name="Question fininished indicator">
            <a:extLst>
              <a:ext uri="{FF2B5EF4-FFF2-40B4-BE49-F238E27FC236}">
                <a16:creationId xmlns:a16="http://schemas.microsoft.com/office/drawing/2014/main" id="{CF6E2A99-F392-4606-89CB-3AAF0B9F2B43}"/>
              </a:ext>
            </a:extLst>
          </p:cNvPr>
          <p:cNvSpPr/>
          <p:nvPr/>
        </p:nvSpPr>
        <p:spPr>
          <a:xfrm>
            <a:off x="5453750" y="871149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Question fininished indicator">
            <a:extLst>
              <a:ext uri="{FF2B5EF4-FFF2-40B4-BE49-F238E27FC236}">
                <a16:creationId xmlns:a16="http://schemas.microsoft.com/office/drawing/2014/main" id="{E8E39AF8-C30E-4F26-B0F6-DBB40000058C}"/>
              </a:ext>
            </a:extLst>
          </p:cNvPr>
          <p:cNvSpPr/>
          <p:nvPr/>
        </p:nvSpPr>
        <p:spPr>
          <a:xfrm>
            <a:off x="5454107" y="524262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Question fininished indicator">
            <a:extLst>
              <a:ext uri="{FF2B5EF4-FFF2-40B4-BE49-F238E27FC236}">
                <a16:creationId xmlns:a16="http://schemas.microsoft.com/office/drawing/2014/main" id="{D0857642-6923-4178-83B3-935CFA94526C}"/>
              </a:ext>
            </a:extLst>
          </p:cNvPr>
          <p:cNvSpPr/>
          <p:nvPr/>
        </p:nvSpPr>
        <p:spPr>
          <a:xfrm>
            <a:off x="5453750" y="490988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Question fininished indicator">
            <a:extLst>
              <a:ext uri="{FF2B5EF4-FFF2-40B4-BE49-F238E27FC236}">
                <a16:creationId xmlns:a16="http://schemas.microsoft.com/office/drawing/2014/main" id="{1347C7EA-E9A9-4B46-B4B0-69F7A35D6BAA}"/>
              </a:ext>
            </a:extLst>
          </p:cNvPr>
          <p:cNvSpPr/>
          <p:nvPr/>
        </p:nvSpPr>
        <p:spPr>
          <a:xfrm>
            <a:off x="5453750" y="45742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Question fininished indicator">
            <a:extLst>
              <a:ext uri="{FF2B5EF4-FFF2-40B4-BE49-F238E27FC236}">
                <a16:creationId xmlns:a16="http://schemas.microsoft.com/office/drawing/2014/main" id="{BA39027C-65AA-4059-9D2C-280E7726FC66}"/>
              </a:ext>
            </a:extLst>
          </p:cNvPr>
          <p:cNvSpPr/>
          <p:nvPr/>
        </p:nvSpPr>
        <p:spPr>
          <a:xfrm>
            <a:off x="5456389" y="4234947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Question fininished indicator">
            <a:extLst>
              <a:ext uri="{FF2B5EF4-FFF2-40B4-BE49-F238E27FC236}">
                <a16:creationId xmlns:a16="http://schemas.microsoft.com/office/drawing/2014/main" id="{D1989870-6B39-42B9-83DE-26C4760EC068}"/>
              </a:ext>
            </a:extLst>
          </p:cNvPr>
          <p:cNvSpPr/>
          <p:nvPr/>
        </p:nvSpPr>
        <p:spPr>
          <a:xfrm>
            <a:off x="5453750" y="390077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Question fininished indicator">
            <a:extLst>
              <a:ext uri="{FF2B5EF4-FFF2-40B4-BE49-F238E27FC236}">
                <a16:creationId xmlns:a16="http://schemas.microsoft.com/office/drawing/2014/main" id="{D3471FE1-EBCE-4800-9BA8-2460CE4470A2}"/>
              </a:ext>
            </a:extLst>
          </p:cNvPr>
          <p:cNvSpPr/>
          <p:nvPr/>
        </p:nvSpPr>
        <p:spPr>
          <a:xfrm>
            <a:off x="5454107" y="3560012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Question fininished indicator">
            <a:extLst>
              <a:ext uri="{FF2B5EF4-FFF2-40B4-BE49-F238E27FC236}">
                <a16:creationId xmlns:a16="http://schemas.microsoft.com/office/drawing/2014/main" id="{563CA46D-7401-42E9-A1C6-976BA39EF176}"/>
              </a:ext>
            </a:extLst>
          </p:cNvPr>
          <p:cNvSpPr/>
          <p:nvPr/>
        </p:nvSpPr>
        <p:spPr>
          <a:xfrm>
            <a:off x="5450889" y="3221610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Question fininished indicator">
            <a:extLst>
              <a:ext uri="{FF2B5EF4-FFF2-40B4-BE49-F238E27FC236}">
                <a16:creationId xmlns:a16="http://schemas.microsoft.com/office/drawing/2014/main" id="{C90D774E-3FC1-40BF-AC50-6252AB7FE4B8}"/>
              </a:ext>
            </a:extLst>
          </p:cNvPr>
          <p:cNvSpPr/>
          <p:nvPr/>
        </p:nvSpPr>
        <p:spPr>
          <a:xfrm>
            <a:off x="5450889" y="2888058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Question fininished indicator">
            <a:extLst>
              <a:ext uri="{FF2B5EF4-FFF2-40B4-BE49-F238E27FC236}">
                <a16:creationId xmlns:a16="http://schemas.microsoft.com/office/drawing/2014/main" id="{7EE24C3E-4613-41BE-9F19-38EE9941A05B}"/>
              </a:ext>
            </a:extLst>
          </p:cNvPr>
          <p:cNvSpPr/>
          <p:nvPr/>
        </p:nvSpPr>
        <p:spPr>
          <a:xfrm>
            <a:off x="5450889" y="2558734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Question fininished indicator">
            <a:extLst>
              <a:ext uri="{FF2B5EF4-FFF2-40B4-BE49-F238E27FC236}">
                <a16:creationId xmlns:a16="http://schemas.microsoft.com/office/drawing/2014/main" id="{A0F43D83-DBCA-4907-9A35-8193B6703194}"/>
              </a:ext>
            </a:extLst>
          </p:cNvPr>
          <p:cNvSpPr/>
          <p:nvPr/>
        </p:nvSpPr>
        <p:spPr>
          <a:xfrm>
            <a:off x="5450889" y="222729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Question fininished indicator">
            <a:extLst>
              <a:ext uri="{FF2B5EF4-FFF2-40B4-BE49-F238E27FC236}">
                <a16:creationId xmlns:a16="http://schemas.microsoft.com/office/drawing/2014/main" id="{D07E3A82-74AA-4753-B857-FFBAAA61821D}"/>
              </a:ext>
            </a:extLst>
          </p:cNvPr>
          <p:cNvSpPr/>
          <p:nvPr/>
        </p:nvSpPr>
        <p:spPr>
          <a:xfrm>
            <a:off x="5450889" y="1890546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Question fininished indicator">
            <a:extLst>
              <a:ext uri="{FF2B5EF4-FFF2-40B4-BE49-F238E27FC236}">
                <a16:creationId xmlns:a16="http://schemas.microsoft.com/office/drawing/2014/main" id="{448E5976-4FE6-45BE-92FB-FE70A3222D48}"/>
              </a:ext>
            </a:extLst>
          </p:cNvPr>
          <p:cNvSpPr/>
          <p:nvPr/>
        </p:nvSpPr>
        <p:spPr>
          <a:xfrm>
            <a:off x="5450889" y="1544593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Question fininished indicator">
            <a:extLst>
              <a:ext uri="{FF2B5EF4-FFF2-40B4-BE49-F238E27FC236}">
                <a16:creationId xmlns:a16="http://schemas.microsoft.com/office/drawing/2014/main" id="{565846EA-ACBA-4392-98B3-5A32E1724C59}"/>
              </a:ext>
            </a:extLst>
          </p:cNvPr>
          <p:cNvSpPr/>
          <p:nvPr/>
        </p:nvSpPr>
        <p:spPr>
          <a:xfrm>
            <a:off x="5450889" y="1218275"/>
            <a:ext cx="73152" cy="73152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07725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1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>
            <a:extLst>
              <a:ext uri="{FF2B5EF4-FFF2-40B4-BE49-F238E27FC236}">
                <a16:creationId xmlns:a16="http://schemas.microsoft.com/office/drawing/2014/main" id="{8F212C43-53C1-42D8-A539-45C02A0C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SL 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4EA97D-AD57-45CD-A7B3-501F400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sp>
        <p:nvSpPr>
          <p:cNvPr id="24" name="Auswahl" hidden="1">
            <a:extLst>
              <a:ext uri="{FF2B5EF4-FFF2-40B4-BE49-F238E27FC236}">
                <a16:creationId xmlns:a16="http://schemas.microsoft.com/office/drawing/2014/main" id="{BBCF988A-F59E-4D9E-BA5C-1F444E190200}"/>
              </a:ext>
            </a:extLst>
          </p:cNvPr>
          <p:cNvSpPr/>
          <p:nvPr/>
        </p:nvSpPr>
        <p:spPr>
          <a:xfrm>
            <a:off x="4747549" y="5469331"/>
            <a:ext cx="2696901" cy="34715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mmerical break">
            <a:hlinkClick r:id="" action="ppaction://media"/>
            <a:extLst>
              <a:ext uri="{FF2B5EF4-FFF2-40B4-BE49-F238E27FC236}">
                <a16:creationId xmlns:a16="http://schemas.microsoft.com/office/drawing/2014/main" id="{632A26F9-7C17-417A-924E-FD32BEBEA8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8193" y="175202"/>
            <a:ext cx="595110" cy="595110"/>
          </a:xfrm>
          <a:prstGeom prst="rect">
            <a:avLst/>
          </a:prstGeom>
        </p:spPr>
      </p:pic>
      <p:sp>
        <p:nvSpPr>
          <p:cNvPr id="28" name="Text">
            <a:extLst>
              <a:ext uri="{FF2B5EF4-FFF2-40B4-BE49-F238E27FC236}">
                <a16:creationId xmlns:a16="http://schemas.microsoft.com/office/drawing/2014/main" id="{3623B4E9-E9F3-4C71-8F15-AC6211980CBA}"/>
              </a:ext>
            </a:extLst>
          </p:cNvPr>
          <p:cNvSpPr txBox="1"/>
          <p:nvPr/>
        </p:nvSpPr>
        <p:spPr>
          <a:xfrm>
            <a:off x="2839893" y="2534370"/>
            <a:ext cx="6512213" cy="186228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rPr>
              <a:t>€ 1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b="1">
                <a:solidFill>
                  <a:prstClr val="white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GRATULATION!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234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96296E-6 L 3.75E-6 -0.044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0.0449 L 3.75E-6 -0.09074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89FD9A8-44AD-4772-B932-4A7DB530B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grpSp>
        <p:nvGrpSpPr>
          <p:cNvPr id="16" name="Question">
            <a:extLst>
              <a:ext uri="{FF2B5EF4-FFF2-40B4-BE49-F238E27FC236}">
                <a16:creationId xmlns:a16="http://schemas.microsoft.com/office/drawing/2014/main" id="{7C7EECF4-1BBE-4290-9796-218F4D937AE2}"/>
              </a:ext>
            </a:extLst>
          </p:cNvPr>
          <p:cNvGrpSpPr/>
          <p:nvPr/>
        </p:nvGrpSpPr>
        <p:grpSpPr>
          <a:xfrm>
            <a:off x="0" y="545229"/>
            <a:ext cx="12192000" cy="1136407"/>
            <a:chOff x="0" y="2860778"/>
            <a:chExt cx="12192000" cy="1136407"/>
          </a:xfrm>
          <a:solidFill>
            <a:srgbClr val="384079"/>
          </a:solidFill>
        </p:grpSpPr>
        <p:cxnSp>
          <p:nvCxnSpPr>
            <p:cNvPr id="17" name="Line">
              <a:extLst>
                <a:ext uri="{FF2B5EF4-FFF2-40B4-BE49-F238E27FC236}">
                  <a16:creationId xmlns:a16="http://schemas.microsoft.com/office/drawing/2014/main" id="{94F40475-6352-4B5C-B8A8-6FCE5D52C5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Background">
              <a:extLst>
                <a:ext uri="{FF2B5EF4-FFF2-40B4-BE49-F238E27FC236}">
                  <a16:creationId xmlns:a16="http://schemas.microsoft.com/office/drawing/2014/main" id="{D56029E5-3EF5-447B-8A53-73BD66C665BC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19" name="text">
              <a:extLst>
                <a:ext uri="{FF2B5EF4-FFF2-40B4-BE49-F238E27FC236}">
                  <a16:creationId xmlns:a16="http://schemas.microsoft.com/office/drawing/2014/main" id="{032CC1B6-3B23-4794-B7EE-59AA4722A31C}"/>
                </a:ext>
              </a:extLst>
            </p:cNvPr>
            <p:cNvSpPr txBox="1"/>
            <p:nvPr/>
          </p:nvSpPr>
          <p:spPr>
            <a:xfrm>
              <a:off x="2049230" y="2964701"/>
              <a:ext cx="8284460" cy="932341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de-DE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 wird Millionär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EFB1AF5-6A7C-47C7-9DD3-1CFB97BCC92E}"/>
              </a:ext>
            </a:extLst>
          </p:cNvPr>
          <p:cNvSpPr txBox="1"/>
          <p:nvPr/>
        </p:nvSpPr>
        <p:spPr>
          <a:xfrm>
            <a:off x="1995873" y="2225490"/>
            <a:ext cx="8517835" cy="293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Öffnen Sie den Teilnahme Link auf Ihrem Smartphone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Geben Sie Ihren Namen ein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jede richtig beantwortete Frage gibt es 1 Punkt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#sl-attendeeurl()">
            <a:hlinkClick r:id="" action="ppaction://noaction"/>
            <a:extLst>
              <a:ext uri="{FF2B5EF4-FFF2-40B4-BE49-F238E27FC236}">
                <a16:creationId xmlns:a16="http://schemas.microsoft.com/office/drawing/2014/main" id="{5790EAEE-A18E-4104-80BD-1AAD13742131}"/>
              </a:ext>
            </a:extLst>
          </p:cNvPr>
          <p:cNvSpPr/>
          <p:nvPr/>
        </p:nvSpPr>
        <p:spPr>
          <a:xfrm>
            <a:off x="3586166" y="5807451"/>
            <a:ext cx="545290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55000" lnSpcReduction="20000"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wird die Teilnahme-URL nach der Verbindung mit SlideLizard angezeigt</a:t>
            </a:r>
          </a:p>
        </p:txBody>
      </p:sp>
      <p:sp>
        <p:nvSpPr>
          <p:cNvPr id="21" name="#sl-attendeeqrcode()">
            <a:hlinkClick r:id="" action="ppaction://noaction"/>
            <a:extLst>
              <a:ext uri="{FF2B5EF4-FFF2-40B4-BE49-F238E27FC236}">
                <a16:creationId xmlns:a16="http://schemas.microsoft.com/office/drawing/2014/main" id="{EFB0F0F0-A746-4293-8982-9EAEE69E55F9}"/>
              </a:ext>
            </a:extLst>
          </p:cNvPr>
          <p:cNvSpPr/>
          <p:nvPr/>
        </p:nvSpPr>
        <p:spPr>
          <a:xfrm>
            <a:off x="2049230" y="5289998"/>
            <a:ext cx="1298397" cy="129839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blipFill>
                <a:blip r:embed="rId7"/>
                <a:stretch>
                  <a:fillRect/>
                </a:stretch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86570-0758-4470-9C6B-F359F3D711EF}"/>
              </a:ext>
            </a:extLst>
          </p:cNvPr>
          <p:cNvSpPr txBox="1"/>
          <p:nvPr/>
        </p:nvSpPr>
        <p:spPr>
          <a:xfrm>
            <a:off x="3586166" y="5491370"/>
            <a:ext cx="226612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AT" sz="2000" dirty="0">
                <a:solidFill>
                  <a:schemeClr val="bg1">
                    <a:lumMod val="75000"/>
                  </a:schemeClr>
                </a:solidFill>
              </a:rPr>
              <a:t>Teilnahme Link: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34996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CA9A4A1-CDAE-42B1-ABEC-CFE664787F3A}"/>
              </a:ext>
            </a:extLst>
          </p:cNvPr>
          <p:cNvSpPr txBox="1"/>
          <p:nvPr/>
        </p:nvSpPr>
        <p:spPr>
          <a:xfrm>
            <a:off x="2377440" y="509816"/>
            <a:ext cx="808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 wird Millionär – Sounds: Downloadlinks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126B6F7-37CC-4BB7-A051-44D39A548B0F}"/>
              </a:ext>
            </a:extLst>
          </p:cNvPr>
          <p:cNvSpPr txBox="1"/>
          <p:nvPr/>
        </p:nvSpPr>
        <p:spPr>
          <a:xfrm>
            <a:off x="1000125" y="1639203"/>
            <a:ext cx="94670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Titelmelodie: </a:t>
            </a: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https://www.soundboard.com/sb/sound/904527</a:t>
            </a:r>
            <a:endParaRPr kumimoji="0" lang="de-A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Falsche Antwort: </a:t>
            </a: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https://www.soundboard.com/sb/sound/904547</a:t>
            </a:r>
            <a:endParaRPr kumimoji="0" lang="de-A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Richtige Antwort: </a:t>
            </a: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https://www.soundboard.com/sb/sound/904544</a:t>
            </a:r>
            <a:endParaRPr kumimoji="0" lang="de-A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Telefonjoker: </a:t>
            </a: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https://www.soundboard.com/sb/sound/904546</a:t>
            </a:r>
            <a:endParaRPr kumimoji="0" lang="de-A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1.000.000 € Musik: </a:t>
            </a: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https://www.soundboard.com/sb/sound/904542</a:t>
            </a:r>
            <a:endParaRPr kumimoji="0" lang="de-A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500.000 € Musik: </a:t>
            </a: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https://www.soundboard.com/sb/sound/904541</a:t>
            </a:r>
            <a:endParaRPr kumimoji="0" lang="de-A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125.000 € Musik: </a:t>
            </a: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https://www.soundboard.com/sb/sound/904540</a:t>
            </a:r>
            <a:endParaRPr kumimoji="0" lang="de-A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64.000 € Musik: </a:t>
            </a: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/>
              </a:rPr>
              <a:t>https://www.soundboard.com/sb/sound/904539</a:t>
            </a:r>
            <a:endParaRPr kumimoji="0" lang="de-A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2.000 – 30.000 € Musik: </a:t>
            </a: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/>
              </a:rPr>
              <a:t>https://www.soundboard.com/sb/sound/904538</a:t>
            </a:r>
            <a:endParaRPr kumimoji="0" lang="de-A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– 1000 € Musik: </a:t>
            </a: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/>
              </a:rPr>
              <a:t>https://www.soundboard.com/sb/sound/904537</a:t>
            </a:r>
            <a:endParaRPr kumimoji="0" lang="de-A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Startsound: </a:t>
            </a: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3"/>
              </a:rPr>
              <a:t>https://www.soundboard.com/sb/sound/904536</a:t>
            </a:r>
            <a:endParaRPr kumimoji="0" lang="de-A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55811B1-653B-4060-8BEE-7026D4CD41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061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FFD76B7-5C80-43FC-BFD1-A89C0657E878}"/>
              </a:ext>
            </a:extLst>
          </p:cNvPr>
          <p:cNvSpPr txBox="1"/>
          <p:nvPr/>
        </p:nvSpPr>
        <p:spPr>
          <a:xfrm>
            <a:off x="935916" y="3458282"/>
            <a:ext cx="11768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https://slidelizard.com/blog/who-wants-to-be-a-millionaire-powerpoint-template </a:t>
            </a:r>
            <a:endParaRPr kumimoji="0" lang="de-AT" sz="24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DC134D-9CDD-4370-A951-907292821F85}"/>
              </a:ext>
            </a:extLst>
          </p:cNvPr>
          <p:cNvSpPr txBox="1"/>
          <p:nvPr/>
        </p:nvSpPr>
        <p:spPr>
          <a:xfrm>
            <a:off x="935916" y="2876498"/>
            <a:ext cx="808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Wer wird Millionär – Blogartikel zum Template:</a:t>
            </a: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9B8E38A-695D-47D7-A9B9-95E53D084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897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5A20026B-BD52-4B59-A5A6-037EB8A165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5074" y="1641327"/>
            <a:ext cx="4481342" cy="4601021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68C90B7-FEFC-AE43-82E1-320054A152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0999" y="257181"/>
            <a:ext cx="1830002" cy="36000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D7067F53-6801-EB48-9344-10C9917E102C}"/>
              </a:ext>
            </a:extLst>
          </p:cNvPr>
          <p:cNvSpPr/>
          <p:nvPr/>
        </p:nvSpPr>
        <p:spPr>
          <a:xfrm>
            <a:off x="2390990" y="2106847"/>
            <a:ext cx="3837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Unternehmensweite Folienbibliothek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66F96FB1-3C65-9F4C-B22B-FB44C33B728B}"/>
              </a:ext>
            </a:extLst>
          </p:cNvPr>
          <p:cNvSpPr/>
          <p:nvPr/>
        </p:nvSpPr>
        <p:spPr>
          <a:xfrm>
            <a:off x="2390990" y="1711248"/>
            <a:ext cx="16786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ERSTELLEN</a:t>
            </a:r>
            <a:endParaRPr lang="de-DE" sz="2200" b="1" dirty="0">
              <a:solidFill>
                <a:prstClr val="white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1D03B18-8C27-F04E-B4DE-CABAC31742DB}"/>
              </a:ext>
            </a:extLst>
          </p:cNvPr>
          <p:cNvSpPr/>
          <p:nvPr/>
        </p:nvSpPr>
        <p:spPr>
          <a:xfrm>
            <a:off x="9371" y="66012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ERFOLG </a:t>
            </a:r>
            <a:r>
              <a:rPr lang="en-US" sz="3200" dirty="0">
                <a:solidFill>
                  <a:prstClr val="white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DURCH</a:t>
            </a:r>
            <a:r>
              <a:rPr lang="en-US" sz="32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 PRÄSENTATIONEN</a:t>
            </a:r>
            <a:endParaRPr lang="de-DE" sz="3200" b="1" dirty="0">
              <a:solidFill>
                <a:prstClr val="white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4444B7D-0D3F-AF4B-AC46-3B8170F239C6}"/>
              </a:ext>
            </a:extLst>
          </p:cNvPr>
          <p:cNvSpPr txBox="1"/>
          <p:nvPr/>
        </p:nvSpPr>
        <p:spPr>
          <a:xfrm>
            <a:off x="2390990" y="2410636"/>
            <a:ext cx="258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slidelizard.com</a:t>
            </a:r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/creator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304EA01-53AF-4646-A852-1200A73736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5" y="1139143"/>
            <a:ext cx="1764000" cy="23483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707C2C5-3E7E-D341-9405-7CCFDBC6D6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5" y="2795031"/>
            <a:ext cx="1764000" cy="23483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304341-69DB-E949-A658-085F8D7296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3" y="4457452"/>
            <a:ext cx="1764000" cy="2348325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ED482A71-441B-5547-B404-19B80833FABF}"/>
              </a:ext>
            </a:extLst>
          </p:cNvPr>
          <p:cNvSpPr/>
          <p:nvPr/>
        </p:nvSpPr>
        <p:spPr>
          <a:xfrm>
            <a:off x="2390990" y="3761480"/>
            <a:ext cx="453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Live Interaktion durch Umfragen und Quizze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0C4ED6DE-9EE4-D74F-B8B4-DEBEE80CF69F}"/>
              </a:ext>
            </a:extLst>
          </p:cNvPr>
          <p:cNvSpPr/>
          <p:nvPr/>
        </p:nvSpPr>
        <p:spPr>
          <a:xfrm>
            <a:off x="2390990" y="3365881"/>
            <a:ext cx="22068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INTERAGIEREN</a:t>
            </a:r>
            <a:endParaRPr lang="de-DE" sz="2200" b="1" dirty="0">
              <a:solidFill>
                <a:prstClr val="white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75CDF7CA-7944-164F-8137-8C6BF20DDC28}"/>
              </a:ext>
            </a:extLst>
          </p:cNvPr>
          <p:cNvSpPr txBox="1"/>
          <p:nvPr/>
        </p:nvSpPr>
        <p:spPr>
          <a:xfrm>
            <a:off x="2390990" y="4065269"/>
            <a:ext cx="258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slidelizard.com</a:t>
            </a:r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/live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A143A813-CD06-B743-B9C1-806ACB2AD441}"/>
              </a:ext>
            </a:extLst>
          </p:cNvPr>
          <p:cNvSpPr/>
          <p:nvPr/>
        </p:nvSpPr>
        <p:spPr>
          <a:xfrm>
            <a:off x="2390990" y="5472550"/>
            <a:ext cx="4799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360° Analyse von Teilnehmer &amp; Präsentationen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8207751A-E602-8E41-B95F-5FEB9B12474A}"/>
              </a:ext>
            </a:extLst>
          </p:cNvPr>
          <p:cNvSpPr/>
          <p:nvPr/>
        </p:nvSpPr>
        <p:spPr>
          <a:xfrm>
            <a:off x="2390990" y="5086999"/>
            <a:ext cx="20570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prstClr val="whit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ANALYSIEREN</a:t>
            </a:r>
            <a:endParaRPr lang="de-DE" sz="2200" b="1" dirty="0">
              <a:solidFill>
                <a:prstClr val="white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DE13A0B0-06E8-5B46-BF38-8064B5493A43}"/>
              </a:ext>
            </a:extLst>
          </p:cNvPr>
          <p:cNvSpPr txBox="1"/>
          <p:nvPr/>
        </p:nvSpPr>
        <p:spPr>
          <a:xfrm>
            <a:off x="2390990" y="5786387"/>
            <a:ext cx="258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slidelizard.com</a:t>
            </a:r>
            <a:r>
              <a:rPr lang="en-US" u="sng" dirty="0">
                <a:solidFill>
                  <a:schemeClr val="bg1"/>
                </a:solidFill>
                <a:latin typeface="Lato Light" panose="020F0302020204030203" pitchFamily="34" charset="77"/>
                <a:cs typeface="Arial" panose="020B0604020202020204" pitchFamily="34" charset="0"/>
              </a:rPr>
              <a:t>/insights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0016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89FD9A8-44AD-4772-B932-4A7DB530B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pic>
        <p:nvPicPr>
          <p:cNvPr id="29" name="Logo">
            <a:extLst>
              <a:ext uri="{FF2B5EF4-FFF2-40B4-BE49-F238E27FC236}">
                <a16:creationId xmlns:a16="http://schemas.microsoft.com/office/drawing/2014/main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8225" y="1104256"/>
            <a:ext cx="4655550" cy="4649488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8662" y="2586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41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90" y="6339900"/>
            <a:ext cx="1620186" cy="324037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5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Antwort D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Antwort C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49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84845" y="4192036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de-D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Antwort B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Antwort A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318" y="264556"/>
            <a:ext cx="2189363" cy="2186513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DE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Frage 1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8618368" y="2322355"/>
            <a:ext cx="3573630" cy="347151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€ 50</a:t>
              </a:r>
              <a:endParaRPr lang="en-US" sz="2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96279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98569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8643" y="130968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943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137ed0c81cfb13febfba8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  <p:tag name="SLIDELIZARD_POLLACTION" val="AutoResul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0bd631c81cfb13febcb2c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  <p:tag name="SLIDELIZARD_POLLACTION" val="AutoStart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A039395E52A4481E99A284DD18DE6" ma:contentTypeVersion="13" ma:contentTypeDescription="Create a new document." ma:contentTypeScope="" ma:versionID="f7c8f2b6bf623116b790949cf986e180">
  <xsd:schema xmlns:xsd="http://www.w3.org/2001/XMLSchema" xmlns:xs="http://www.w3.org/2001/XMLSchema" xmlns:p="http://schemas.microsoft.com/office/2006/metadata/properties" xmlns:ns2="23661874-da08-4297-8e9a-86c876574d92" xmlns:ns3="eb47fbde-ef8c-49b4-9b93-508121e91eaa" targetNamespace="http://schemas.microsoft.com/office/2006/metadata/properties" ma:root="true" ma:fieldsID="fbc92a73e89b93c615119b6747aa3677" ns2:_="" ns3:_="">
    <xsd:import namespace="23661874-da08-4297-8e9a-86c876574d92"/>
    <xsd:import namespace="eb47fbde-ef8c-49b4-9b93-508121e91ea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61874-da08-4297-8e9a-86c876574d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7fbde-ef8c-49b4-9b93-508121e91e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612B31-4A08-4306-AE78-BCB6DF5FAD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AA349C-D9C6-46FD-AD4F-2749CA45AD22}">
  <ds:schemaRefs>
    <ds:schemaRef ds:uri="http://purl.org/dc/dcmitype/"/>
    <ds:schemaRef ds:uri="23661874-da08-4297-8e9a-86c876574d92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eb47fbde-ef8c-49b4-9b93-508121e91eaa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BBC3FD7-9047-4577-B632-5FAA89653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661874-da08-4297-8e9a-86c876574d92"/>
    <ds:schemaRef ds:uri="eb47fbde-ef8c-49b4-9b93-508121e91e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2149</Words>
  <Application>Microsoft Macintosh PowerPoint</Application>
  <PresentationFormat>Widescreen</PresentationFormat>
  <Paragraphs>841</Paragraphs>
  <Slides>72</Slides>
  <Notes>2</Notes>
  <HiddenSlides>0</HiddenSlides>
  <MMClips>77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Abadi Extra Light</vt:lpstr>
      <vt:lpstr>Arial</vt:lpstr>
      <vt:lpstr>Arial Black</vt:lpstr>
      <vt:lpstr>Arial Nova</vt:lpstr>
      <vt:lpstr>Avenir Next LT Pro</vt:lpstr>
      <vt:lpstr>Calibri</vt:lpstr>
      <vt:lpstr>Calibri Light</vt:lpstr>
      <vt:lpstr>Lato</vt:lpstr>
      <vt:lpstr>Lato Light</vt:lpstr>
      <vt:lpstr>Office</vt:lpstr>
      <vt:lpstr>PowerPoint Presentation</vt:lpstr>
      <vt:lpstr>Wer wird Millionär Template Tutorial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piale</dc:creator>
  <cp:lastModifiedBy>Daniel Amerbauer</cp:lastModifiedBy>
  <cp:revision>177</cp:revision>
  <dcterms:created xsi:type="dcterms:W3CDTF">2020-02-11T13:02:59Z</dcterms:created>
  <dcterms:modified xsi:type="dcterms:W3CDTF">2022-01-10T10:06:42Z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800</vt:r8>
  </property>
  <property fmtid="{D5CDD505-2E9C-101B-9397-08002B2CF9AE}" pid="3" name="ContentTypeId">
    <vt:lpwstr>0x010100FC2A039395E52A4481E99A284DD18DE6</vt:lpwstr>
  </property>
</Properties>
</file>