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3" r:id="rId2"/>
    <p:sldId id="294" r:id="rId3"/>
    <p:sldId id="295" r:id="rId4"/>
    <p:sldId id="258" r:id="rId5"/>
    <p:sldId id="256" r:id="rId6"/>
    <p:sldId id="260" r:id="rId7"/>
    <p:sldId id="261" r:id="rId8"/>
    <p:sldId id="259" r:id="rId9"/>
    <p:sldId id="257" r:id="rId10"/>
    <p:sldId id="262" r:id="rId11"/>
    <p:sldId id="263" r:id="rId12"/>
    <p:sldId id="264" r:id="rId13"/>
    <p:sldId id="289" r:id="rId14"/>
    <p:sldId id="266" r:id="rId15"/>
    <p:sldId id="267" r:id="rId16"/>
    <p:sldId id="290" r:id="rId17"/>
    <p:sldId id="268" r:id="rId18"/>
    <p:sldId id="269" r:id="rId19"/>
    <p:sldId id="270" r:id="rId20"/>
    <p:sldId id="271" r:id="rId21"/>
    <p:sldId id="291" r:id="rId22"/>
    <p:sldId id="272" r:id="rId23"/>
    <p:sldId id="273" r:id="rId24"/>
    <p:sldId id="274" r:id="rId25"/>
    <p:sldId id="275" r:id="rId26"/>
    <p:sldId id="276" r:id="rId27"/>
    <p:sldId id="278" r:id="rId28"/>
    <p:sldId id="279" r:id="rId29"/>
    <p:sldId id="280" r:id="rId30"/>
    <p:sldId id="292" r:id="rId31"/>
    <p:sldId id="281" r:id="rId32"/>
    <p:sldId id="282" r:id="rId33"/>
    <p:sldId id="283" r:id="rId34"/>
    <p:sldId id="284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A1FD9093-E135-4A1B-A742-10792E531A3B}">
          <p14:sldIdLst>
            <p14:sldId id="293"/>
            <p14:sldId id="294"/>
            <p14:sldId id="295"/>
          </p14:sldIdLst>
        </p14:section>
        <p14:section name="Galaxy Quiz" id="{D415A149-8734-4672-B5DF-81057A00A351}">
          <p14:sldIdLst>
            <p14:sldId id="258"/>
            <p14:sldId id="256"/>
            <p14:sldId id="260"/>
          </p14:sldIdLst>
        </p14:section>
        <p14:section name="Black and White Quiz" id="{56BC6C2F-EA88-483F-B179-29E42923528C}">
          <p14:sldIdLst>
            <p14:sldId id="261"/>
            <p14:sldId id="259"/>
            <p14:sldId id="257"/>
            <p14:sldId id="262"/>
          </p14:sldIdLst>
        </p14:section>
        <p14:section name="Kahoot Quiz" id="{695EE5A6-D64B-43AC-9536-D64D4F187B7E}">
          <p14:sldIdLst>
            <p14:sldId id="263"/>
            <p14:sldId id="264"/>
            <p14:sldId id="289"/>
          </p14:sldIdLst>
        </p14:section>
        <p14:section name="Summer Breeze Quiz" id="{56774384-EFF4-4119-BEEE-506F52E9E8BB}">
          <p14:sldIdLst>
            <p14:sldId id="266"/>
            <p14:sldId id="267"/>
            <p14:sldId id="290"/>
            <p14:sldId id="268"/>
          </p14:sldIdLst>
        </p14:section>
        <p14:section name="Keyboard Yes/No Quiz" id="{DEAD76AD-1BD3-4FD3-9029-02A28F1899FF}">
          <p14:sldIdLst>
            <p14:sldId id="269"/>
            <p14:sldId id="270"/>
            <p14:sldId id="271"/>
            <p14:sldId id="291"/>
          </p14:sldIdLst>
        </p14:section>
        <p14:section name="Personality Quiz" id="{7B06BB4D-CD56-41B6-B040-9634AB175A2A}">
          <p14:sldIdLst>
            <p14:sldId id="272"/>
            <p14:sldId id="273"/>
            <p14:sldId id="274"/>
          </p14:sldIdLst>
        </p14:section>
        <p14:section name="Picture Quiz" id="{C9F27166-789D-4D85-9B32-FE5FC9C5F299}">
          <p14:sldIdLst>
            <p14:sldId id="275"/>
            <p14:sldId id="276"/>
          </p14:sldIdLst>
        </p14:section>
        <p14:section name="Minimalist Quiz" id="{83C0775F-24B5-48DE-AA09-EF93C20182F4}">
          <p14:sldIdLst>
            <p14:sldId id="278"/>
            <p14:sldId id="279"/>
            <p14:sldId id="280"/>
            <p14:sldId id="292"/>
          </p14:sldIdLst>
        </p14:section>
        <p14:section name="Vocabulary Quiz" id="{FC9E303E-C20D-4FD4-A960-E20018EF3494}">
          <p14:sldIdLst>
            <p14:sldId id="281"/>
            <p14:sldId id="282"/>
            <p14:sldId id="283"/>
            <p14:sldId id="2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21" d="100"/>
          <a:sy n="121" d="100"/>
        </p:scale>
        <p:origin x="624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6" Type="http://schemas.openxmlformats.org/officeDocument/2006/relationships/image" Target="../media/image19.wmf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6" Type="http://schemas.openxmlformats.org/officeDocument/2006/relationships/image" Target="../media/image19.wmf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C7B325-2846-4643-BD67-8C800CC29D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624AA75-1648-447E-90A5-9E2E448FE9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F9EA023-3FDA-4D7A-86CB-C083F6480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2B9C-A5E2-4079-BA05-23CE87696A55}" type="datetimeFigureOut">
              <a:rPr lang="de-DE" smtClean="0"/>
              <a:t>27.08.20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EC8C47E-94C8-4A5B-9CBB-6661C4113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F52136-4C94-4A97-BC7E-9C7846039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2423-BCB0-4D79-905F-9A65A1F7D12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5340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093ABD-486F-4219-8124-9E48356D8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FF4A050-5085-4A6D-964D-630435B75C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A11B467-284D-4011-AF4A-803E898D0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2B9C-A5E2-4079-BA05-23CE87696A55}" type="datetimeFigureOut">
              <a:rPr lang="de-DE" smtClean="0"/>
              <a:t>27.08.20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AC69B3E-C12A-4228-BD45-DFDEE001A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6382E60-9FCD-40BF-AA62-CEEF56513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2423-BCB0-4D79-905F-9A65A1F7D12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549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FC6E572F-2A16-468D-BDD9-1D46DD0802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6BB46D4-9347-4149-82A6-0E9C2EB81F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91AF08F-5710-4105-82A8-022432986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2B9C-A5E2-4079-BA05-23CE87696A55}" type="datetimeFigureOut">
              <a:rPr lang="de-DE" smtClean="0"/>
              <a:t>27.08.20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8B76FDF-E828-4357-9A32-241500334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0F888E8-6E83-48B9-B864-DD3E29C07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2423-BCB0-4D79-905F-9A65A1F7D12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90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DA4E86-205B-4BDC-A572-C3B8B4ECE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CC206ED-80D6-48CE-A6A0-FCFC8D6191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E28B9A3-2E8B-4249-9BA5-C7D748EC1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2B9C-A5E2-4079-BA05-23CE87696A55}" type="datetimeFigureOut">
              <a:rPr lang="de-DE" smtClean="0"/>
              <a:t>27.08.20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556F01C-5F6F-4800-8D63-B0789A911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D4E82D-8633-48D6-881B-7AEE330A8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2423-BCB0-4D79-905F-9A65A1F7D12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7027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E7C2A6-F4F0-43C4-9F91-4BA8370C4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A4194E1-0820-47FD-94D6-5E7E29DA48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11A5B33-918F-41F2-A04D-78CB21816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2B9C-A5E2-4079-BA05-23CE87696A55}" type="datetimeFigureOut">
              <a:rPr lang="de-DE" smtClean="0"/>
              <a:t>27.08.20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B495244-35CE-4E9F-B6C1-8FB536C90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358BD31-B300-4D09-9C62-55E5042A7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2423-BCB0-4D79-905F-9A65A1F7D12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5856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33377B-CAE8-4F5F-A1A6-694840693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A868D7-9B45-4675-AC8E-AA7646B909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2AEA5EF-51E8-49E6-9B10-29291E8050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764628E-5E5B-4E59-95A9-7E32FC537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2B9C-A5E2-4079-BA05-23CE87696A55}" type="datetimeFigureOut">
              <a:rPr lang="de-DE" smtClean="0"/>
              <a:t>27.08.20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7673125-96A9-4BCD-BA26-9E21A1428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10977D1-F73B-476F-9E18-5E447C4B1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2423-BCB0-4D79-905F-9A65A1F7D12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7550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D874B4-A190-45FD-8F34-F7317CD9B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AC057E5-ED87-44AF-906B-92791FC7C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DE65E53-56D0-4AB8-868D-78E523CE4F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10DE3BB-801C-4349-93EF-9C29216517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A7794BA-B125-44E8-842B-89B440174C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CEE15D4-D22F-488B-A99E-3F65438C3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2B9C-A5E2-4079-BA05-23CE87696A55}" type="datetimeFigureOut">
              <a:rPr lang="de-DE" smtClean="0"/>
              <a:t>27.08.20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6410266-8DE1-4C2D-A7FE-CF38B2E32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4F8CCCA-7E4E-43BA-BD7A-25E3F8AC2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2423-BCB0-4D79-905F-9A65A1F7D12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7356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55E4C0-E4D3-42E8-AB49-2A0BECEF7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E687C6F-005D-4E43-B8F6-A52E1BF95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2B9C-A5E2-4079-BA05-23CE87696A55}" type="datetimeFigureOut">
              <a:rPr lang="de-DE" smtClean="0"/>
              <a:t>27.08.20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C529B27-8D0B-4288-BF78-599462BC1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452AEF1-A8F1-48A1-9857-77D6F0B47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2423-BCB0-4D79-905F-9A65A1F7D12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8940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ACFE83C-47D5-46CA-BC93-89080538E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2B9C-A5E2-4079-BA05-23CE87696A55}" type="datetimeFigureOut">
              <a:rPr lang="de-DE" smtClean="0"/>
              <a:t>27.08.20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D84D732-A60D-47D5-AF72-E9632BE01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B83DB1A-493A-4208-8C79-6962142E1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2423-BCB0-4D79-905F-9A65A1F7D12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5418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DA1DD7-DF4C-46B5-A309-74636AC36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C001A8-5F22-4F27-A4D6-3224C3A08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928D1EB-C6BA-462B-BE89-4F8EF46B44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37E5950-8048-4E0E-9E1D-6A7AB7658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2B9C-A5E2-4079-BA05-23CE87696A55}" type="datetimeFigureOut">
              <a:rPr lang="de-DE" smtClean="0"/>
              <a:t>27.08.20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1202E63-16C3-4941-8AC6-EDBA87ADC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1461E0F-BB0F-4994-9845-6F495ED0D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2423-BCB0-4D79-905F-9A65A1F7D12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1739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37126A-C703-4AD8-9E98-70E2F723E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6A7C223-2796-4F78-A7BF-F8C161A645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D3EC1E6-3E92-4C60-8F69-BC9037562A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8A0280D-34F1-40BF-A7EF-21793FCD1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A2B9C-A5E2-4079-BA05-23CE87696A55}" type="datetimeFigureOut">
              <a:rPr lang="de-DE" smtClean="0"/>
              <a:t>27.08.20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4DDE511-1DA1-4424-BEFE-95F41959C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C02C186-1C57-4F01-82E4-F8E2ED734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2423-BCB0-4D79-905F-9A65A1F7D12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1010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1F83165-FA93-43A4-9751-1486D3D11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83D13AA-F227-44A0-BF84-054507D806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3005F64-4172-448E-A445-CF7E007C03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A2B9C-A5E2-4079-BA05-23CE87696A55}" type="datetimeFigureOut">
              <a:rPr lang="de-DE" smtClean="0"/>
              <a:t>27.08.20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4C7F8B4-763A-4344-8B34-80D0148FE9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CE723B1-1089-410B-A2DA-AC12EB96A9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72423-BCB0-4D79-905F-9A65A1F7D12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2080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7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3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tm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7.wmf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wmf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19.wmf"/><Relationship Id="rId2" Type="http://schemas.openxmlformats.org/officeDocument/2006/relationships/tags" Target="../tags/tag18.xml"/><Relationship Id="rId16" Type="http://schemas.openxmlformats.org/officeDocument/2006/relationships/oleObject" Target="../embeddings/oleObject6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6.wmf"/><Relationship Id="rId5" Type="http://schemas.microsoft.com/office/2007/relationships/hdphoto" Target="../media/hdphoto4.wdp"/><Relationship Id="rId15" Type="http://schemas.openxmlformats.org/officeDocument/2006/relationships/image" Target="../media/image18.wmf"/><Relationship Id="rId10" Type="http://schemas.openxmlformats.org/officeDocument/2006/relationships/oleObject" Target="../embeddings/oleObject3.bin"/><Relationship Id="rId4" Type="http://schemas.openxmlformats.org/officeDocument/2006/relationships/image" Target="../media/image20.png"/><Relationship Id="rId9" Type="http://schemas.openxmlformats.org/officeDocument/2006/relationships/image" Target="../media/image15.wmf"/><Relationship Id="rId14" Type="http://schemas.openxmlformats.org/officeDocument/2006/relationships/oleObject" Target="../embeddings/oleObject5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17.w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wmf"/><Relationship Id="rId12" Type="http://schemas.openxmlformats.org/officeDocument/2006/relationships/oleObject" Target="../embeddings/oleObject10.bin"/><Relationship Id="rId2" Type="http://schemas.openxmlformats.org/officeDocument/2006/relationships/tags" Target="../tags/tag19.xml"/><Relationship Id="rId16" Type="http://schemas.openxmlformats.org/officeDocument/2006/relationships/image" Target="../media/image10.png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16.wmf"/><Relationship Id="rId5" Type="http://schemas.microsoft.com/office/2007/relationships/hdphoto" Target="../media/hdphoto4.wdp"/><Relationship Id="rId15" Type="http://schemas.openxmlformats.org/officeDocument/2006/relationships/image" Target="../media/image18.wmf"/><Relationship Id="rId10" Type="http://schemas.openxmlformats.org/officeDocument/2006/relationships/oleObject" Target="../embeddings/oleObject9.bin"/><Relationship Id="rId4" Type="http://schemas.openxmlformats.org/officeDocument/2006/relationships/image" Target="../media/image20.png"/><Relationship Id="rId9" Type="http://schemas.openxmlformats.org/officeDocument/2006/relationships/image" Target="../media/image15.wmf"/><Relationship Id="rId14" Type="http://schemas.openxmlformats.org/officeDocument/2006/relationships/oleObject" Target="../embeddings/oleObject1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hyperlink" Target="https://slidelizard.com/en/download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17.wmf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wmf"/><Relationship Id="rId12" Type="http://schemas.openxmlformats.org/officeDocument/2006/relationships/oleObject" Target="../embeddings/oleObject15.bin"/><Relationship Id="rId17" Type="http://schemas.openxmlformats.org/officeDocument/2006/relationships/image" Target="../media/image19.wmf"/><Relationship Id="rId2" Type="http://schemas.openxmlformats.org/officeDocument/2006/relationships/tags" Target="../tags/tag20.xml"/><Relationship Id="rId16" Type="http://schemas.openxmlformats.org/officeDocument/2006/relationships/oleObject" Target="../embeddings/oleObject17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16.wmf"/><Relationship Id="rId5" Type="http://schemas.microsoft.com/office/2007/relationships/hdphoto" Target="../media/hdphoto4.wdp"/><Relationship Id="rId15" Type="http://schemas.openxmlformats.org/officeDocument/2006/relationships/image" Target="../media/image18.wmf"/><Relationship Id="rId10" Type="http://schemas.openxmlformats.org/officeDocument/2006/relationships/oleObject" Target="../embeddings/oleObject14.bin"/><Relationship Id="rId4" Type="http://schemas.openxmlformats.org/officeDocument/2006/relationships/image" Target="../media/image20.png"/><Relationship Id="rId9" Type="http://schemas.openxmlformats.org/officeDocument/2006/relationships/image" Target="../media/image15.wmf"/><Relationship Id="rId14" Type="http://schemas.openxmlformats.org/officeDocument/2006/relationships/oleObject" Target="../embeddings/oleObject16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6" Type="http://schemas.openxmlformats.org/officeDocument/2006/relationships/image" Target="../media/image7.tmp"/><Relationship Id="rId5" Type="http://schemas.openxmlformats.org/officeDocument/2006/relationships/image" Target="../media/image10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24.svg"/><Relationship Id="rId12" Type="http://schemas.openxmlformats.org/officeDocument/2006/relationships/image" Target="../media/image28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svg"/><Relationship Id="rId10" Type="http://schemas.openxmlformats.org/officeDocument/2006/relationships/image" Target="../media/image3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5" Type="http://schemas.openxmlformats.org/officeDocument/2006/relationships/image" Target="../media/image3.png"/><Relationship Id="rId4" Type="http://schemas.openxmlformats.org/officeDocument/2006/relationships/hyperlink" Target="https://slidelizard.com/download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3.png"/><Relationship Id="rId7" Type="http://schemas.openxmlformats.org/officeDocument/2006/relationships/image" Target="../media/image3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6" Type="http://schemas.openxmlformats.org/officeDocument/2006/relationships/image" Target="../media/image3.pn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6" Type="http://schemas.openxmlformats.org/officeDocument/2006/relationships/image" Target="../media/image35.jpg"/><Relationship Id="rId5" Type="http://schemas.openxmlformats.org/officeDocument/2006/relationships/image" Target="../media/image3.png"/><Relationship Id="rId4" Type="http://schemas.openxmlformats.org/officeDocument/2006/relationships/image" Target="../media/image3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7.tmp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5635B6F6-23A1-4A62-9438-C5B9B6BA1E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9" b="6949"/>
          <a:stretch/>
        </p:blipFill>
        <p:spPr>
          <a:xfrm>
            <a:off x="2247286" y="0"/>
            <a:ext cx="7982564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0B4A464-C058-4004-87B7-E9C4E6011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62262"/>
            <a:ext cx="10515600" cy="1133475"/>
          </a:xfrm>
        </p:spPr>
        <p:txBody>
          <a:bodyPr vert="horz" anchor="ctr">
            <a:normAutofit/>
          </a:bodyPr>
          <a:lstStyle/>
          <a:p>
            <a:pPr algn="ctr"/>
            <a:r>
              <a:rPr lang="de-AT">
                <a:solidFill>
                  <a:schemeClr val="bg1"/>
                </a:solidFill>
                <a:latin typeface="Lato Bold" panose="020F0802020204030203" pitchFamily="34" charset="0"/>
              </a:rPr>
              <a:t>SlideLizard Quiz Templates</a:t>
            </a:r>
            <a:endParaRPr lang="de-DE" dirty="0">
              <a:solidFill>
                <a:schemeClr val="bg1"/>
              </a:solidFill>
              <a:latin typeface="Lato Bold" panose="020F0802020204030203" pitchFamily="34" charset="0"/>
            </a:endParaRPr>
          </a:p>
        </p:txBody>
      </p:sp>
      <p:pic>
        <p:nvPicPr>
          <p:cNvPr id="4" name="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F81F7D50-E242-47B2-B7CC-8F5F1DC05C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6359948"/>
            <a:ext cx="1800220" cy="3600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6608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Schnee, Mann, sitzend, stehend enthält.&#10;&#10;Automatisch generierte Beschreibung">
            <a:extLst>
              <a:ext uri="{FF2B5EF4-FFF2-40B4-BE49-F238E27FC236}">
                <a16:creationId xmlns:a16="http://schemas.microsoft.com/office/drawing/2014/main" id="{B172409F-4133-434F-ADD8-A79D6E41C2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3EA97090-1DA6-42AE-A6D4-9D5D5E02D2D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>
              <a:alpha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9AC9112-CF4B-4032-AA5A-75DE9FE5017F}"/>
              </a:ext>
            </a:extLst>
          </p:cNvPr>
          <p:cNvSpPr/>
          <p:nvPr/>
        </p:nvSpPr>
        <p:spPr>
          <a:xfrm>
            <a:off x="2883697" y="3740546"/>
            <a:ext cx="366714" cy="36671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A229A1D0-D245-422B-86D1-BB8AC9626F54}"/>
              </a:ext>
            </a:extLst>
          </p:cNvPr>
          <p:cNvSpPr/>
          <p:nvPr/>
        </p:nvSpPr>
        <p:spPr>
          <a:xfrm>
            <a:off x="6638924" y="3740546"/>
            <a:ext cx="366714" cy="36671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rafik 13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A0329E89-CD26-4E6E-BD46-06CE5855C9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0" y="6343650"/>
            <a:ext cx="1914525" cy="382905"/>
          </a:xfrm>
          <a:prstGeom prst="rect">
            <a:avLst/>
          </a:prstGeom>
        </p:spPr>
      </p:pic>
      <p:sp>
        <p:nvSpPr>
          <p:cNvPr id="3" name="#sl-pollanswer(0)">
            <a:extLst>
              <a:ext uri="{FF2B5EF4-FFF2-40B4-BE49-F238E27FC236}">
                <a16:creationId xmlns:a16="http://schemas.microsoft.com/office/drawing/2014/main" id="{2EE57AB2-167F-43C5-9CB9-7B82BB250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12088" y="3266231"/>
            <a:ext cx="3047752" cy="1344684"/>
          </a:xfrm>
        </p:spPr>
        <p:txBody>
          <a:bodyPr anchor="ctr">
            <a:normAutofit/>
          </a:bodyPr>
          <a:lstStyle/>
          <a:p>
            <a:r>
              <a:rPr lang="en-US" sz="3200">
                <a:solidFill>
                  <a:schemeClr val="bg1"/>
                </a:solidFill>
                <a:latin typeface="Abadi Extra Light" panose="020B0204020104020204" pitchFamily="34" charset="0"/>
                <a:ea typeface="Adobe Gothic Std B" panose="020B0800000000000000" pitchFamily="34" charset="-128"/>
              </a:rPr>
              <a:t>Answer A</a:t>
            </a:r>
            <a:endParaRPr lang="de-DE" sz="3200">
              <a:solidFill>
                <a:schemeClr val="bg1"/>
              </a:solidFill>
              <a:latin typeface="Abadi Extra Light" panose="020B0204020104020204" pitchFamily="34" charset="0"/>
              <a:ea typeface="Adobe Gothic Std B" panose="020B0800000000000000" pitchFamily="34" charset="-128"/>
            </a:endParaRPr>
          </a:p>
        </p:txBody>
      </p:sp>
      <p:sp>
        <p:nvSpPr>
          <p:cNvPr id="9" name="#sl-pollanswer(1)">
            <a:extLst>
              <a:ext uri="{FF2B5EF4-FFF2-40B4-BE49-F238E27FC236}">
                <a16:creationId xmlns:a16="http://schemas.microsoft.com/office/drawing/2014/main" id="{0A5DAC71-91F8-4226-9E4D-21F596034032}"/>
              </a:ext>
            </a:extLst>
          </p:cNvPr>
          <p:cNvSpPr txBox="1">
            <a:spLocks/>
          </p:cNvSpPr>
          <p:nvPr/>
        </p:nvSpPr>
        <p:spPr>
          <a:xfrm>
            <a:off x="7287359" y="3266231"/>
            <a:ext cx="2911778" cy="13446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 Extra Light" panose="020B0204020104020204" pitchFamily="34" charset="0"/>
                <a:ea typeface="Adobe Gothic Std B" panose="020B0800000000000000" pitchFamily="34" charset="-128"/>
                <a:cs typeface="+mn-cs"/>
              </a:rPr>
              <a:t>Answer B</a:t>
            </a:r>
            <a:endParaRPr kumimoji="0" lang="de-DE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badi Extra Light" panose="020B0204020104020204" pitchFamily="34" charset="0"/>
              <a:ea typeface="Adobe Gothic Std B" panose="020B0800000000000000" pitchFamily="34" charset="-128"/>
              <a:cs typeface="+mn-cs"/>
            </a:endParaRPr>
          </a:p>
        </p:txBody>
      </p:sp>
      <p:sp>
        <p:nvSpPr>
          <p:cNvPr id="2" name="#sl-pollquestion()">
            <a:extLst>
              <a:ext uri="{FF2B5EF4-FFF2-40B4-BE49-F238E27FC236}">
                <a16:creationId xmlns:a16="http://schemas.microsoft.com/office/drawing/2014/main" id="{A05E0B00-9917-43E2-83C2-E64CB68328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4974" y="2257425"/>
            <a:ext cx="9144000" cy="9779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  <a:latin typeface="Century Schoolbook" panose="02040604050505020304" pitchFamily="18" charset="0"/>
              </a:rPr>
              <a:t>What’s your question?</a:t>
            </a:r>
            <a:endParaRPr lang="de-DE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11" name="bg-circle">
            <a:extLst>
              <a:ext uri="{FF2B5EF4-FFF2-40B4-BE49-F238E27FC236}">
                <a16:creationId xmlns:a16="http://schemas.microsoft.com/office/drawing/2014/main" id="{094434B3-3983-4CF3-9B78-E7F9074CE367}"/>
              </a:ext>
            </a:extLst>
          </p:cNvPr>
          <p:cNvSpPr/>
          <p:nvPr/>
        </p:nvSpPr>
        <p:spPr>
          <a:xfrm>
            <a:off x="5581602" y="6121671"/>
            <a:ext cx="604884" cy="60488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#sl-pollvoterscount()">
            <a:hlinkClick r:id="" action="ppaction://noaction"/>
            <a:extLst>
              <a:ext uri="{FF2B5EF4-FFF2-40B4-BE49-F238E27FC236}">
                <a16:creationId xmlns:a16="http://schemas.microsoft.com/office/drawing/2014/main" id="{CDB19D0F-228C-49FD-9F93-830D537F3B56}"/>
              </a:ext>
            </a:extLst>
          </p:cNvPr>
          <p:cNvSpPr/>
          <p:nvPr/>
        </p:nvSpPr>
        <p:spPr>
          <a:xfrm>
            <a:off x="5483504" y="6231274"/>
            <a:ext cx="569588" cy="4083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no. of votes">
            <a:extLst>
              <a:ext uri="{FF2B5EF4-FFF2-40B4-BE49-F238E27FC236}">
                <a16:creationId xmlns:a16="http://schemas.microsoft.com/office/drawing/2014/main" id="{0D8A5E00-76B8-47CE-ABB2-D602C8B61325}"/>
              </a:ext>
            </a:extLst>
          </p:cNvPr>
          <p:cNvSpPr txBox="1">
            <a:spLocks/>
          </p:cNvSpPr>
          <p:nvPr/>
        </p:nvSpPr>
        <p:spPr>
          <a:xfrm>
            <a:off x="3408140" y="6121671"/>
            <a:ext cx="2020943" cy="4789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badi Extra Light" panose="020B0204020104020204" pitchFamily="34" charset="0"/>
                <a:ea typeface="+mj-ea"/>
                <a:cs typeface="+mj-cs"/>
              </a:rPr>
              <a:t>Number of votes</a:t>
            </a: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badi Extra Light" panose="020B0204020104020204" pitchFamily="34" charset="0"/>
              <a:ea typeface="+mj-ea"/>
              <a:cs typeface="+mj-cs"/>
            </a:endParaRPr>
          </a:p>
        </p:txBody>
      </p:sp>
      <p:grpSp>
        <p:nvGrpSpPr>
          <p:cNvPr id="16" name="Time left">
            <a:extLst>
              <a:ext uri="{FF2B5EF4-FFF2-40B4-BE49-F238E27FC236}">
                <a16:creationId xmlns:a16="http://schemas.microsoft.com/office/drawing/2014/main" id="{FF787E0F-4527-4DC1-9B07-9EAB2DD8641C}"/>
              </a:ext>
            </a:extLst>
          </p:cNvPr>
          <p:cNvGrpSpPr/>
          <p:nvPr/>
        </p:nvGrpSpPr>
        <p:grpSpPr>
          <a:xfrm>
            <a:off x="6138750" y="6121671"/>
            <a:ext cx="2697208" cy="604884"/>
            <a:chOff x="9033241" y="328910"/>
            <a:chExt cx="2697208" cy="604884"/>
          </a:xfrm>
        </p:grpSpPr>
        <p:sp>
          <p:nvSpPr>
            <p:cNvPr id="17" name="bg-circle">
              <a:extLst>
                <a:ext uri="{FF2B5EF4-FFF2-40B4-BE49-F238E27FC236}">
                  <a16:creationId xmlns:a16="http://schemas.microsoft.com/office/drawing/2014/main" id="{A31C9D3C-2CC1-4778-BBAB-7822962CFDD6}"/>
                </a:ext>
              </a:extLst>
            </p:cNvPr>
            <p:cNvSpPr/>
            <p:nvPr/>
          </p:nvSpPr>
          <p:spPr>
            <a:xfrm>
              <a:off x="11110910" y="328910"/>
              <a:ext cx="604884" cy="60488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#sl-countdown()">
              <a:hlinkClick r:id="" action="ppaction://noaction"/>
              <a:extLst>
                <a:ext uri="{FF2B5EF4-FFF2-40B4-BE49-F238E27FC236}">
                  <a16:creationId xmlns:a16="http://schemas.microsoft.com/office/drawing/2014/main" id="{BBA70D08-9249-473A-84D3-0FAA33EF6679}"/>
                </a:ext>
              </a:extLst>
            </p:cNvPr>
            <p:cNvSpPr/>
            <p:nvPr/>
          </p:nvSpPr>
          <p:spPr>
            <a:xfrm>
              <a:off x="11286865" y="424461"/>
              <a:ext cx="443584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time left">
              <a:extLst>
                <a:ext uri="{FF2B5EF4-FFF2-40B4-BE49-F238E27FC236}">
                  <a16:creationId xmlns:a16="http://schemas.microsoft.com/office/drawing/2014/main" id="{02BEB0FA-68B9-4AFC-99ED-C865595C5FB1}"/>
                </a:ext>
              </a:extLst>
            </p:cNvPr>
            <p:cNvSpPr txBox="1">
              <a:spLocks/>
            </p:cNvSpPr>
            <p:nvPr/>
          </p:nvSpPr>
          <p:spPr>
            <a:xfrm>
              <a:off x="9033241" y="428128"/>
              <a:ext cx="2063014" cy="3693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0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j-ea"/>
                  <a:cs typeface="+mj-cs"/>
                </a:rPr>
                <a:t>Time left</a:t>
              </a:r>
              <a:endParaRPr kumimoji="0" lang="de-DE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badi Extra Light" panose="020B0204020104020204" pitchFamily="34" charset="0"/>
                <a:ea typeface="+mj-ea"/>
                <a:cs typeface="+mj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39886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F020730C-DC84-4FE3-AE8B-3F35D8BE53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5" b="17262"/>
          <a:stretch/>
        </p:blipFill>
        <p:spPr>
          <a:xfrm>
            <a:off x="371499" y="-3970"/>
            <a:ext cx="11449001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D92C25A-A327-4AD3-91C8-351A41C18D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53970" y="1076325"/>
            <a:ext cx="6504680" cy="2387600"/>
          </a:xfrm>
        </p:spPr>
        <p:txBody>
          <a:bodyPr>
            <a:normAutofit/>
          </a:bodyPr>
          <a:lstStyle/>
          <a:p>
            <a:r>
              <a:rPr lang="de-AT" sz="4400">
                <a:latin typeface="Abadi" panose="020B0604020104020204" pitchFamily="34" charset="0"/>
              </a:rPr>
              <a:t>PowerPoint Quiz Template</a:t>
            </a:r>
            <a:endParaRPr lang="de-DE" sz="4400">
              <a:latin typeface="Abadi" panose="020B0604020104020204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C845C14-8C08-4525-BE6F-3425C144B1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6998" y="3324103"/>
            <a:ext cx="8171543" cy="1655762"/>
          </a:xfrm>
        </p:spPr>
        <p:txBody>
          <a:bodyPr>
            <a:normAutofit/>
          </a:bodyPr>
          <a:lstStyle/>
          <a:p>
            <a:r>
              <a:rPr lang="de-AT" sz="8000">
                <a:latin typeface="CordiaUPC" panose="020B0304020202020204" pitchFamily="34" charset="-34"/>
                <a:cs typeface="CordiaUPC" panose="020B0304020202020204" pitchFamily="34" charset="-34"/>
              </a:rPr>
              <a:t>Kahoot</a:t>
            </a:r>
            <a:endParaRPr lang="de-DE" sz="8000"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8AECB4D7-A3FB-40EF-AB40-F7D82F352278}"/>
              </a:ext>
            </a:extLst>
          </p:cNvPr>
          <p:cNvSpPr/>
          <p:nvPr/>
        </p:nvSpPr>
        <p:spPr>
          <a:xfrm>
            <a:off x="5181600" y="-1"/>
            <a:ext cx="134220" cy="68580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Grafik 17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id="{42EC0B51-6E02-4521-A86B-7C743E8AAB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638" y="6442500"/>
            <a:ext cx="1624012" cy="310603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85D41F17-9597-4ECC-B47F-9C86283B551A}"/>
              </a:ext>
            </a:extLst>
          </p:cNvPr>
          <p:cNvSpPr/>
          <p:nvPr/>
        </p:nvSpPr>
        <p:spPr>
          <a:xfrm>
            <a:off x="0" y="0"/>
            <a:ext cx="5181600" cy="1769268"/>
          </a:xfrm>
          <a:prstGeom prst="roundRect">
            <a:avLst>
              <a:gd name="adj" fmla="val 0"/>
            </a:avLst>
          </a:prstGeom>
          <a:solidFill>
            <a:srgbClr val="E21A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51F56D11-AEC2-4EB4-8443-33F3A2F3FF43}"/>
              </a:ext>
            </a:extLst>
          </p:cNvPr>
          <p:cNvSpPr/>
          <p:nvPr/>
        </p:nvSpPr>
        <p:spPr>
          <a:xfrm>
            <a:off x="0" y="1773239"/>
            <a:ext cx="5181600" cy="1655762"/>
          </a:xfrm>
          <a:prstGeom prst="roundRect">
            <a:avLst>
              <a:gd name="adj" fmla="val 0"/>
            </a:avLst>
          </a:prstGeom>
          <a:solidFill>
            <a:srgbClr val="D89E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8ED180F9-CBAB-43E9-95B5-1452D3202080}"/>
              </a:ext>
            </a:extLst>
          </p:cNvPr>
          <p:cNvSpPr/>
          <p:nvPr/>
        </p:nvSpPr>
        <p:spPr>
          <a:xfrm>
            <a:off x="0" y="5202239"/>
            <a:ext cx="5181600" cy="1655762"/>
          </a:xfrm>
          <a:prstGeom prst="roundRect">
            <a:avLst>
              <a:gd name="adj" fmla="val 0"/>
            </a:avLst>
          </a:prstGeom>
          <a:solidFill>
            <a:srgbClr val="1A68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5D0D6C3D-E27D-48C6-BDCA-443E7B2D1147}"/>
              </a:ext>
            </a:extLst>
          </p:cNvPr>
          <p:cNvSpPr/>
          <p:nvPr/>
        </p:nvSpPr>
        <p:spPr>
          <a:xfrm>
            <a:off x="1" y="3429001"/>
            <a:ext cx="5181600" cy="1773238"/>
          </a:xfrm>
          <a:prstGeom prst="roundRect">
            <a:avLst>
              <a:gd name="adj" fmla="val 0"/>
            </a:avLst>
          </a:prstGeom>
          <a:solidFill>
            <a:srgbClr val="288F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5692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" descr="Ein Bild, das draußen, Wasser, Schnee, Boot enthält.&#10;&#10;Automatisch generierte Beschreibung">
            <a:extLst>
              <a:ext uri="{FF2B5EF4-FFF2-40B4-BE49-F238E27FC236}">
                <a16:creationId xmlns:a16="http://schemas.microsoft.com/office/drawing/2014/main" id="{E82F78B0-9CDA-4741-BAC8-8503F97066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0" b="15036"/>
          <a:stretch/>
        </p:blipFill>
        <p:spPr>
          <a:xfrm>
            <a:off x="3223445" y="1009650"/>
            <a:ext cx="5835173" cy="3020379"/>
          </a:xfrm>
          <a:prstGeom prst="rect">
            <a:avLst/>
          </a:prstGeom>
        </p:spPr>
      </p:pic>
      <p:pic>
        <p:nvPicPr>
          <p:cNvPr id="28" name="logo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id="{376611A7-AE17-4FF8-BFCD-70CDB57B4C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521" y="161614"/>
            <a:ext cx="903237" cy="172750"/>
          </a:xfrm>
          <a:prstGeom prst="rect">
            <a:avLst/>
          </a:prstGeom>
        </p:spPr>
      </p:pic>
      <p:grpSp>
        <p:nvGrpSpPr>
          <p:cNvPr id="13" name="Green Answer">
            <a:extLst>
              <a:ext uri="{FF2B5EF4-FFF2-40B4-BE49-F238E27FC236}">
                <a16:creationId xmlns:a16="http://schemas.microsoft.com/office/drawing/2014/main" id="{6D83A1D5-2065-4D63-9FFE-93E92A0ECEFB}"/>
              </a:ext>
            </a:extLst>
          </p:cNvPr>
          <p:cNvGrpSpPr/>
          <p:nvPr/>
        </p:nvGrpSpPr>
        <p:grpSpPr>
          <a:xfrm>
            <a:off x="6141032" y="5500572"/>
            <a:ext cx="6024985" cy="1325564"/>
            <a:chOff x="6141032" y="5500572"/>
            <a:chExt cx="6024985" cy="1325564"/>
          </a:xfrm>
        </p:grpSpPr>
        <p:sp>
          <p:nvSpPr>
            <p:cNvPr id="6" name="green box">
              <a:extLst>
                <a:ext uri="{FF2B5EF4-FFF2-40B4-BE49-F238E27FC236}">
                  <a16:creationId xmlns:a16="http://schemas.microsoft.com/office/drawing/2014/main" id="{B608D591-76B7-4BB2-92D1-A42A929FF43D}"/>
                </a:ext>
              </a:extLst>
            </p:cNvPr>
            <p:cNvSpPr/>
            <p:nvPr/>
          </p:nvSpPr>
          <p:spPr>
            <a:xfrm>
              <a:off x="6141032" y="5500572"/>
              <a:ext cx="6024985" cy="1325563"/>
            </a:xfrm>
            <a:prstGeom prst="roundRect">
              <a:avLst>
                <a:gd name="adj" fmla="val 0"/>
              </a:avLst>
            </a:prstGeom>
            <a:solidFill>
              <a:srgbClr val="28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">
              <a:extLst>
                <a:ext uri="{FF2B5EF4-FFF2-40B4-BE49-F238E27FC236}">
                  <a16:creationId xmlns:a16="http://schemas.microsoft.com/office/drawing/2014/main" id="{935A459F-D49E-46B2-A582-4BFDD5DBFE10}"/>
                </a:ext>
              </a:extLst>
            </p:cNvPr>
            <p:cNvSpPr/>
            <p:nvPr/>
          </p:nvSpPr>
          <p:spPr>
            <a:xfrm>
              <a:off x="6431381" y="5940676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#sl-pollanswer(3)">
              <a:extLst>
                <a:ext uri="{FF2B5EF4-FFF2-40B4-BE49-F238E27FC236}">
                  <a16:creationId xmlns:a16="http://schemas.microsoft.com/office/drawing/2014/main" id="{8CB6FA4A-3362-487A-8A8A-73BB4F31159D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5532438"/>
              <a:ext cx="5113439" cy="12936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badi" panose="020B0604020104020204" pitchFamily="34" charset="0"/>
                  <a:ea typeface="+mj-ea"/>
                  <a:cs typeface="+mj-cs"/>
                </a:rPr>
                <a:t>Turkey</a:t>
              </a:r>
              <a:endParaRPr kumimoji="0" lang="de-DE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" panose="020B0604020104020204" pitchFamily="34" charset="0"/>
                <a:ea typeface="+mj-ea"/>
                <a:cs typeface="+mj-cs"/>
              </a:endParaRPr>
            </a:p>
          </p:txBody>
        </p:sp>
      </p:grpSp>
      <p:grpSp>
        <p:nvGrpSpPr>
          <p:cNvPr id="9" name="Yellow Answer">
            <a:extLst>
              <a:ext uri="{FF2B5EF4-FFF2-40B4-BE49-F238E27FC236}">
                <a16:creationId xmlns:a16="http://schemas.microsoft.com/office/drawing/2014/main" id="{9EB4B4FC-7656-4497-A6E8-CC05A18855A9}"/>
              </a:ext>
            </a:extLst>
          </p:cNvPr>
          <p:cNvGrpSpPr/>
          <p:nvPr/>
        </p:nvGrpSpPr>
        <p:grpSpPr>
          <a:xfrm>
            <a:off x="25983" y="5500573"/>
            <a:ext cx="6024986" cy="1325563"/>
            <a:chOff x="25983" y="5500573"/>
            <a:chExt cx="6024986" cy="1325563"/>
          </a:xfrm>
        </p:grpSpPr>
        <p:sp>
          <p:nvSpPr>
            <p:cNvPr id="8" name="yellow box">
              <a:extLst>
                <a:ext uri="{FF2B5EF4-FFF2-40B4-BE49-F238E27FC236}">
                  <a16:creationId xmlns:a16="http://schemas.microsoft.com/office/drawing/2014/main" id="{A6E89D1C-DE83-491F-B4C2-54DDE24C20C3}"/>
                </a:ext>
              </a:extLst>
            </p:cNvPr>
            <p:cNvSpPr/>
            <p:nvPr/>
          </p:nvSpPr>
          <p:spPr>
            <a:xfrm>
              <a:off x="25983" y="5500573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D89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D65B9765-3500-42EE-B595-D7859DA6D768}"/>
                </a:ext>
              </a:extLst>
            </p:cNvPr>
            <p:cNvSpPr/>
            <p:nvPr/>
          </p:nvSpPr>
          <p:spPr>
            <a:xfrm>
              <a:off x="287080" y="5920615"/>
              <a:ext cx="482138" cy="4821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#sl-pollanswer(2)">
              <a:extLst>
                <a:ext uri="{FF2B5EF4-FFF2-40B4-BE49-F238E27FC236}">
                  <a16:creationId xmlns:a16="http://schemas.microsoft.com/office/drawing/2014/main" id="{D1B66D29-41C3-467C-8A93-40C8FD1C53F7}"/>
                </a:ext>
              </a:extLst>
            </p:cNvPr>
            <p:cNvSpPr txBox="1">
              <a:spLocks/>
            </p:cNvSpPr>
            <p:nvPr/>
          </p:nvSpPr>
          <p:spPr>
            <a:xfrm>
              <a:off x="859281" y="5532438"/>
              <a:ext cx="5191687" cy="12936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badi" panose="020B0604020104020204" pitchFamily="34" charset="0"/>
                  <a:ea typeface="+mj-ea"/>
                  <a:cs typeface="+mj-cs"/>
                </a:rPr>
                <a:t>Italy</a:t>
              </a:r>
              <a:endParaRPr kumimoji="0" lang="de-DE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" panose="020B0604020104020204" pitchFamily="34" charset="0"/>
                <a:ea typeface="+mj-ea"/>
                <a:cs typeface="+mj-cs"/>
              </a:endParaRPr>
            </a:p>
          </p:txBody>
        </p:sp>
      </p:grpSp>
      <p:grpSp>
        <p:nvGrpSpPr>
          <p:cNvPr id="5" name="Blue Answer">
            <a:extLst>
              <a:ext uri="{FF2B5EF4-FFF2-40B4-BE49-F238E27FC236}">
                <a16:creationId xmlns:a16="http://schemas.microsoft.com/office/drawing/2014/main" id="{0C61A5B4-8AEA-4108-8D5A-74C2B04A107D}"/>
              </a:ext>
            </a:extLst>
          </p:cNvPr>
          <p:cNvGrpSpPr/>
          <p:nvPr/>
        </p:nvGrpSpPr>
        <p:grpSpPr>
          <a:xfrm>
            <a:off x="6141032" y="4091439"/>
            <a:ext cx="6024986" cy="1325563"/>
            <a:chOff x="6141032" y="4091439"/>
            <a:chExt cx="6024986" cy="1325563"/>
          </a:xfrm>
        </p:grpSpPr>
        <p:sp>
          <p:nvSpPr>
            <p:cNvPr id="10" name="blue box">
              <a:extLst>
                <a:ext uri="{FF2B5EF4-FFF2-40B4-BE49-F238E27FC236}">
                  <a16:creationId xmlns:a16="http://schemas.microsoft.com/office/drawing/2014/main" id="{14E5DF79-BE31-4376-8FDF-B00D31D19717}"/>
                </a:ext>
              </a:extLst>
            </p:cNvPr>
            <p:cNvSpPr/>
            <p:nvPr/>
          </p:nvSpPr>
          <p:spPr>
            <a:xfrm>
              <a:off x="6141032" y="4091439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1A6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urned rectangle">
              <a:extLst>
                <a:ext uri="{FF2B5EF4-FFF2-40B4-BE49-F238E27FC236}">
                  <a16:creationId xmlns:a16="http://schemas.microsoft.com/office/drawing/2014/main" id="{3FBC7CFD-E23B-4387-A7AD-DA3021CDB8A7}"/>
                </a:ext>
              </a:extLst>
            </p:cNvPr>
            <p:cNvSpPr/>
            <p:nvPr/>
          </p:nvSpPr>
          <p:spPr>
            <a:xfrm rot="2700000">
              <a:off x="6437373" y="4561677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#sl-pollanswer(1)">
              <a:extLst>
                <a:ext uri="{FF2B5EF4-FFF2-40B4-BE49-F238E27FC236}">
                  <a16:creationId xmlns:a16="http://schemas.microsoft.com/office/drawing/2014/main" id="{7AF5595A-E6D0-463A-8E40-E92D4EFB37BC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4091439"/>
              <a:ext cx="511344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badi" panose="020B0604020104020204" pitchFamily="34" charset="0"/>
                  <a:ea typeface="+mj-ea"/>
                  <a:cs typeface="+mj-cs"/>
                </a:rPr>
                <a:t>Canada</a:t>
              </a:r>
              <a:endParaRPr kumimoji="0" lang="de-DE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" panose="020B0604020104020204" pitchFamily="34" charset="0"/>
                <a:ea typeface="+mj-ea"/>
                <a:cs typeface="+mj-cs"/>
              </a:endParaRPr>
            </a:p>
          </p:txBody>
        </p:sp>
      </p:grpSp>
      <p:grpSp>
        <p:nvGrpSpPr>
          <p:cNvPr id="3" name="Red Answer">
            <a:extLst>
              <a:ext uri="{FF2B5EF4-FFF2-40B4-BE49-F238E27FC236}">
                <a16:creationId xmlns:a16="http://schemas.microsoft.com/office/drawing/2014/main" id="{3FDC2E9E-B79B-4823-AB0D-93BD50CA286F}"/>
              </a:ext>
            </a:extLst>
          </p:cNvPr>
          <p:cNvGrpSpPr/>
          <p:nvPr/>
        </p:nvGrpSpPr>
        <p:grpSpPr>
          <a:xfrm>
            <a:off x="25983" y="4091438"/>
            <a:ext cx="6024986" cy="1330232"/>
            <a:chOff x="25983" y="4091438"/>
            <a:chExt cx="6024986" cy="1330232"/>
          </a:xfrm>
        </p:grpSpPr>
        <p:sp>
          <p:nvSpPr>
            <p:cNvPr id="4" name="red box">
              <a:extLst>
                <a:ext uri="{FF2B5EF4-FFF2-40B4-BE49-F238E27FC236}">
                  <a16:creationId xmlns:a16="http://schemas.microsoft.com/office/drawing/2014/main" id="{76387D2A-2ACF-42E6-9BBF-E3DC47EA716E}"/>
                </a:ext>
              </a:extLst>
            </p:cNvPr>
            <p:cNvSpPr/>
            <p:nvPr/>
          </p:nvSpPr>
          <p:spPr>
            <a:xfrm>
              <a:off x="25983" y="4096107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E21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riangle">
              <a:extLst>
                <a:ext uri="{FF2B5EF4-FFF2-40B4-BE49-F238E27FC236}">
                  <a16:creationId xmlns:a16="http://schemas.microsoft.com/office/drawing/2014/main" id="{F466277B-DBD4-4072-B030-AD0B7C14890F}"/>
                </a:ext>
              </a:extLst>
            </p:cNvPr>
            <p:cNvSpPr/>
            <p:nvPr/>
          </p:nvSpPr>
          <p:spPr>
            <a:xfrm>
              <a:off x="309372" y="4529423"/>
              <a:ext cx="437554" cy="50686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#sl-pollanswer(0)">
              <a:extLst>
                <a:ext uri="{FF2B5EF4-FFF2-40B4-BE49-F238E27FC236}">
                  <a16:creationId xmlns:a16="http://schemas.microsoft.com/office/drawing/2014/main" id="{01D70E84-C54E-45A3-9136-C31AA3460F80}"/>
                </a:ext>
              </a:extLst>
            </p:cNvPr>
            <p:cNvSpPr txBox="1">
              <a:spLocks/>
            </p:cNvSpPr>
            <p:nvPr/>
          </p:nvSpPr>
          <p:spPr>
            <a:xfrm>
              <a:off x="836989" y="4091438"/>
              <a:ext cx="521398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badi" panose="020B0604020104020204" pitchFamily="34" charset="0"/>
                  <a:ea typeface="+mj-ea"/>
                  <a:cs typeface="+mj-cs"/>
                </a:rPr>
                <a:t>Greece</a:t>
              </a:r>
              <a:endParaRPr kumimoji="0" lang="de-DE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" panose="020B0604020104020204" pitchFamily="34" charset="0"/>
                <a:ea typeface="+mj-ea"/>
                <a:cs typeface="+mj-cs"/>
              </a:endParaRPr>
            </a:p>
          </p:txBody>
        </p:sp>
      </p:grpSp>
      <p:sp>
        <p:nvSpPr>
          <p:cNvPr id="7" name="question container">
            <a:extLst>
              <a:ext uri="{FF2B5EF4-FFF2-40B4-BE49-F238E27FC236}">
                <a16:creationId xmlns:a16="http://schemas.microsoft.com/office/drawing/2014/main" id="{0766DCB4-8B55-4920-A4FC-DEFDD9341D8A}"/>
              </a:ext>
            </a:extLst>
          </p:cNvPr>
          <p:cNvSpPr/>
          <p:nvPr/>
        </p:nvSpPr>
        <p:spPr>
          <a:xfrm>
            <a:off x="0" y="0"/>
            <a:ext cx="12192000" cy="100965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#sl-pollquestion()">
            <a:extLst>
              <a:ext uri="{FF2B5EF4-FFF2-40B4-BE49-F238E27FC236}">
                <a16:creationId xmlns:a16="http://schemas.microsoft.com/office/drawing/2014/main" id="{C25CE706-7C6C-49C8-9317-452DEBE43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4" y="0"/>
            <a:ext cx="12166016" cy="1014319"/>
          </a:xfrm>
        </p:spPr>
        <p:txBody>
          <a:bodyPr>
            <a:normAutofit/>
          </a:bodyPr>
          <a:lstStyle/>
          <a:p>
            <a:pPr algn="ctr"/>
            <a:r>
              <a:rPr lang="en-US" sz="4000">
                <a:latin typeface="Abadi" panose="020B0604020104020204" pitchFamily="34" charset="0"/>
              </a:rPr>
              <a:t>Name this country:</a:t>
            </a:r>
            <a:endParaRPr lang="de-DE" sz="4000">
              <a:latin typeface="Abadi" panose="020B0604020104020204" pitchFamily="34" charset="0"/>
            </a:endParaRPr>
          </a:p>
        </p:txBody>
      </p:sp>
      <p:sp>
        <p:nvSpPr>
          <p:cNvPr id="15" name="answers">
            <a:extLst>
              <a:ext uri="{FF2B5EF4-FFF2-40B4-BE49-F238E27FC236}">
                <a16:creationId xmlns:a16="http://schemas.microsoft.com/office/drawing/2014/main" id="{638954E2-9B1C-47E8-AEE4-A7AA5CB918B6}"/>
              </a:ext>
            </a:extLst>
          </p:cNvPr>
          <p:cNvSpPr txBox="1"/>
          <p:nvPr/>
        </p:nvSpPr>
        <p:spPr>
          <a:xfrm>
            <a:off x="10260205" y="2519839"/>
            <a:ext cx="1015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Answers</a:t>
            </a:r>
            <a:endParaRPr kumimoji="0" lang="de-DE" sz="18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#sl-pollvoterscount()">
            <a:extLst>
              <a:ext uri="{FF2B5EF4-FFF2-40B4-BE49-F238E27FC236}">
                <a16:creationId xmlns:a16="http://schemas.microsoft.com/office/drawing/2014/main" id="{3CC8947D-4A4E-4027-8F47-033EBEECBB89}"/>
              </a:ext>
            </a:extLst>
          </p:cNvPr>
          <p:cNvSpPr txBox="1"/>
          <p:nvPr/>
        </p:nvSpPr>
        <p:spPr>
          <a:xfrm>
            <a:off x="9955778" y="1961633"/>
            <a:ext cx="1624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36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+mn-cs"/>
              </a:rPr>
              <a:t>0</a:t>
            </a:r>
          </a:p>
        </p:txBody>
      </p:sp>
      <p:grpSp>
        <p:nvGrpSpPr>
          <p:cNvPr id="17" name="Timer">
            <a:extLst>
              <a:ext uri="{FF2B5EF4-FFF2-40B4-BE49-F238E27FC236}">
                <a16:creationId xmlns:a16="http://schemas.microsoft.com/office/drawing/2014/main" id="{31F49551-8DD2-40F5-8763-A737FE6FE112}"/>
              </a:ext>
            </a:extLst>
          </p:cNvPr>
          <p:cNvGrpSpPr/>
          <p:nvPr/>
        </p:nvGrpSpPr>
        <p:grpSpPr>
          <a:xfrm>
            <a:off x="750016" y="2015014"/>
            <a:ext cx="1624012" cy="1009650"/>
            <a:chOff x="750016" y="2015014"/>
            <a:chExt cx="1624012" cy="1009650"/>
          </a:xfrm>
        </p:grpSpPr>
        <p:sp>
          <p:nvSpPr>
            <p:cNvPr id="14" name="container-time">
              <a:extLst>
                <a:ext uri="{FF2B5EF4-FFF2-40B4-BE49-F238E27FC236}">
                  <a16:creationId xmlns:a16="http://schemas.microsoft.com/office/drawing/2014/main" id="{07A59D61-C8B9-460D-BC07-FC022DC3BD08}"/>
                </a:ext>
              </a:extLst>
            </p:cNvPr>
            <p:cNvSpPr/>
            <p:nvPr/>
          </p:nvSpPr>
          <p:spPr>
            <a:xfrm>
              <a:off x="1072175" y="2015014"/>
              <a:ext cx="1009650" cy="1009650"/>
            </a:xfrm>
            <a:prstGeom prst="ellipse">
              <a:avLst/>
            </a:prstGeom>
            <a:solidFill>
              <a:srgbClr val="854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#sl-countdown()">
              <a:extLst>
                <a:ext uri="{FF2B5EF4-FFF2-40B4-BE49-F238E27FC236}">
                  <a16:creationId xmlns:a16="http://schemas.microsoft.com/office/drawing/2014/main" id="{6BD3626C-D697-443E-85CA-2DCC22C3A450}"/>
                </a:ext>
              </a:extLst>
            </p:cNvPr>
            <p:cNvSpPr txBox="1"/>
            <p:nvPr/>
          </p:nvSpPr>
          <p:spPr>
            <a:xfrm>
              <a:off x="750016" y="2196674"/>
              <a:ext cx="16240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3600" b="1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Black" panose="020F0A02020204030203" pitchFamily="34" charset="0"/>
                  <a:ea typeface="+mn-ea"/>
                  <a:cs typeface="+mn-cs"/>
                </a:rPr>
                <a:t>-</a:t>
              </a:r>
              <a:endParaRPr kumimoji="0" lang="de-DE" sz="24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580864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logo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id="{376611A7-AE17-4FF8-BFCD-70CDB57B4C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521" y="161614"/>
            <a:ext cx="903237" cy="172750"/>
          </a:xfrm>
          <a:prstGeom prst="rect">
            <a:avLst/>
          </a:prstGeom>
        </p:spPr>
      </p:pic>
      <p:grpSp>
        <p:nvGrpSpPr>
          <p:cNvPr id="13" name="Green Answer">
            <a:extLst>
              <a:ext uri="{FF2B5EF4-FFF2-40B4-BE49-F238E27FC236}">
                <a16:creationId xmlns:a16="http://schemas.microsoft.com/office/drawing/2014/main" id="{6D83A1D5-2065-4D63-9FFE-93E92A0ECEFB}"/>
              </a:ext>
            </a:extLst>
          </p:cNvPr>
          <p:cNvGrpSpPr/>
          <p:nvPr/>
        </p:nvGrpSpPr>
        <p:grpSpPr>
          <a:xfrm>
            <a:off x="6141032" y="5500572"/>
            <a:ext cx="6024985" cy="1325564"/>
            <a:chOff x="6141032" y="5500572"/>
            <a:chExt cx="6024985" cy="1325564"/>
          </a:xfrm>
        </p:grpSpPr>
        <p:sp>
          <p:nvSpPr>
            <p:cNvPr id="6" name="green box">
              <a:extLst>
                <a:ext uri="{FF2B5EF4-FFF2-40B4-BE49-F238E27FC236}">
                  <a16:creationId xmlns:a16="http://schemas.microsoft.com/office/drawing/2014/main" id="{B608D591-76B7-4BB2-92D1-A42A929FF43D}"/>
                </a:ext>
              </a:extLst>
            </p:cNvPr>
            <p:cNvSpPr/>
            <p:nvPr/>
          </p:nvSpPr>
          <p:spPr>
            <a:xfrm>
              <a:off x="6141032" y="5500572"/>
              <a:ext cx="6024985" cy="1325563"/>
            </a:xfrm>
            <a:prstGeom prst="roundRect">
              <a:avLst>
                <a:gd name="adj" fmla="val 0"/>
              </a:avLst>
            </a:prstGeom>
            <a:solidFill>
              <a:srgbClr val="28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">
              <a:extLst>
                <a:ext uri="{FF2B5EF4-FFF2-40B4-BE49-F238E27FC236}">
                  <a16:creationId xmlns:a16="http://schemas.microsoft.com/office/drawing/2014/main" id="{935A459F-D49E-46B2-A582-4BFDD5DBFE10}"/>
                </a:ext>
              </a:extLst>
            </p:cNvPr>
            <p:cNvSpPr/>
            <p:nvPr/>
          </p:nvSpPr>
          <p:spPr>
            <a:xfrm>
              <a:off x="6431381" y="5940676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#sl-pollanswer(3)">
              <a:extLst>
                <a:ext uri="{FF2B5EF4-FFF2-40B4-BE49-F238E27FC236}">
                  <a16:creationId xmlns:a16="http://schemas.microsoft.com/office/drawing/2014/main" id="{8CB6FA4A-3362-487A-8A8A-73BB4F31159D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5532438"/>
              <a:ext cx="5113439" cy="12936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badi" panose="020B0604020104020204" pitchFamily="34" charset="0"/>
                  <a:ea typeface="+mj-ea"/>
                  <a:cs typeface="+mj-cs"/>
                </a:rPr>
                <a:t>Turkey</a:t>
              </a:r>
              <a:endParaRPr kumimoji="0" lang="de-DE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" panose="020B0604020104020204" pitchFamily="34" charset="0"/>
                <a:ea typeface="+mj-ea"/>
                <a:cs typeface="+mj-cs"/>
              </a:endParaRPr>
            </a:p>
          </p:txBody>
        </p:sp>
      </p:grpSp>
      <p:grpSp>
        <p:nvGrpSpPr>
          <p:cNvPr id="9" name="Yellow Answer">
            <a:extLst>
              <a:ext uri="{FF2B5EF4-FFF2-40B4-BE49-F238E27FC236}">
                <a16:creationId xmlns:a16="http://schemas.microsoft.com/office/drawing/2014/main" id="{9EB4B4FC-7656-4497-A6E8-CC05A18855A9}"/>
              </a:ext>
            </a:extLst>
          </p:cNvPr>
          <p:cNvGrpSpPr/>
          <p:nvPr/>
        </p:nvGrpSpPr>
        <p:grpSpPr>
          <a:xfrm>
            <a:off x="25983" y="5500573"/>
            <a:ext cx="6024986" cy="1325563"/>
            <a:chOff x="25983" y="5500573"/>
            <a:chExt cx="6024986" cy="1325563"/>
          </a:xfrm>
        </p:grpSpPr>
        <p:sp>
          <p:nvSpPr>
            <p:cNvPr id="8" name="yellow box">
              <a:extLst>
                <a:ext uri="{FF2B5EF4-FFF2-40B4-BE49-F238E27FC236}">
                  <a16:creationId xmlns:a16="http://schemas.microsoft.com/office/drawing/2014/main" id="{A6E89D1C-DE83-491F-B4C2-54DDE24C20C3}"/>
                </a:ext>
              </a:extLst>
            </p:cNvPr>
            <p:cNvSpPr/>
            <p:nvPr/>
          </p:nvSpPr>
          <p:spPr>
            <a:xfrm>
              <a:off x="25983" y="5500573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D89E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D65B9765-3500-42EE-B595-D7859DA6D768}"/>
                </a:ext>
              </a:extLst>
            </p:cNvPr>
            <p:cNvSpPr/>
            <p:nvPr/>
          </p:nvSpPr>
          <p:spPr>
            <a:xfrm>
              <a:off x="287080" y="5920615"/>
              <a:ext cx="482138" cy="4821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#sl-pollanswer(2)">
              <a:extLst>
                <a:ext uri="{FF2B5EF4-FFF2-40B4-BE49-F238E27FC236}">
                  <a16:creationId xmlns:a16="http://schemas.microsoft.com/office/drawing/2014/main" id="{D1B66D29-41C3-467C-8A93-40C8FD1C53F7}"/>
                </a:ext>
              </a:extLst>
            </p:cNvPr>
            <p:cNvSpPr txBox="1">
              <a:spLocks/>
            </p:cNvSpPr>
            <p:nvPr/>
          </p:nvSpPr>
          <p:spPr>
            <a:xfrm>
              <a:off x="859281" y="5532438"/>
              <a:ext cx="5191687" cy="12936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badi" panose="020B0604020104020204" pitchFamily="34" charset="0"/>
                  <a:ea typeface="+mj-ea"/>
                  <a:cs typeface="+mj-cs"/>
                </a:rPr>
                <a:t>Italy</a:t>
              </a:r>
              <a:endParaRPr kumimoji="0" lang="de-DE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" panose="020B0604020104020204" pitchFamily="34" charset="0"/>
                <a:ea typeface="+mj-ea"/>
                <a:cs typeface="+mj-cs"/>
              </a:endParaRPr>
            </a:p>
          </p:txBody>
        </p:sp>
      </p:grpSp>
      <p:grpSp>
        <p:nvGrpSpPr>
          <p:cNvPr id="5" name="Blue Answer">
            <a:extLst>
              <a:ext uri="{FF2B5EF4-FFF2-40B4-BE49-F238E27FC236}">
                <a16:creationId xmlns:a16="http://schemas.microsoft.com/office/drawing/2014/main" id="{0C61A5B4-8AEA-4108-8D5A-74C2B04A107D}"/>
              </a:ext>
            </a:extLst>
          </p:cNvPr>
          <p:cNvGrpSpPr/>
          <p:nvPr/>
        </p:nvGrpSpPr>
        <p:grpSpPr>
          <a:xfrm>
            <a:off x="6141032" y="4091439"/>
            <a:ext cx="6024986" cy="1325563"/>
            <a:chOff x="6141032" y="4091439"/>
            <a:chExt cx="6024986" cy="1325563"/>
          </a:xfrm>
        </p:grpSpPr>
        <p:sp>
          <p:nvSpPr>
            <p:cNvPr id="10" name="blue box">
              <a:extLst>
                <a:ext uri="{FF2B5EF4-FFF2-40B4-BE49-F238E27FC236}">
                  <a16:creationId xmlns:a16="http://schemas.microsoft.com/office/drawing/2014/main" id="{14E5DF79-BE31-4376-8FDF-B00D31D19717}"/>
                </a:ext>
              </a:extLst>
            </p:cNvPr>
            <p:cNvSpPr/>
            <p:nvPr/>
          </p:nvSpPr>
          <p:spPr>
            <a:xfrm>
              <a:off x="6141032" y="4091439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1A6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urned rectangle">
              <a:extLst>
                <a:ext uri="{FF2B5EF4-FFF2-40B4-BE49-F238E27FC236}">
                  <a16:creationId xmlns:a16="http://schemas.microsoft.com/office/drawing/2014/main" id="{3FBC7CFD-E23B-4387-A7AD-DA3021CDB8A7}"/>
                </a:ext>
              </a:extLst>
            </p:cNvPr>
            <p:cNvSpPr/>
            <p:nvPr/>
          </p:nvSpPr>
          <p:spPr>
            <a:xfrm rot="2700000">
              <a:off x="6437373" y="4561677"/>
              <a:ext cx="442016" cy="442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#sl-pollanswer(1)">
              <a:extLst>
                <a:ext uri="{FF2B5EF4-FFF2-40B4-BE49-F238E27FC236}">
                  <a16:creationId xmlns:a16="http://schemas.microsoft.com/office/drawing/2014/main" id="{7AF5595A-E6D0-463A-8E40-E92D4EFB37BC}"/>
                </a:ext>
              </a:extLst>
            </p:cNvPr>
            <p:cNvSpPr txBox="1">
              <a:spLocks/>
            </p:cNvSpPr>
            <p:nvPr/>
          </p:nvSpPr>
          <p:spPr>
            <a:xfrm>
              <a:off x="7052577" y="4091439"/>
              <a:ext cx="511344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badi" panose="020B0604020104020204" pitchFamily="34" charset="0"/>
                  <a:ea typeface="+mj-ea"/>
                  <a:cs typeface="+mj-cs"/>
                </a:rPr>
                <a:t>Canada</a:t>
              </a:r>
              <a:endParaRPr kumimoji="0" lang="de-DE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" panose="020B0604020104020204" pitchFamily="34" charset="0"/>
                <a:ea typeface="+mj-ea"/>
                <a:cs typeface="+mj-cs"/>
              </a:endParaRPr>
            </a:p>
          </p:txBody>
        </p:sp>
      </p:grpSp>
      <p:grpSp>
        <p:nvGrpSpPr>
          <p:cNvPr id="3" name="Red Answer">
            <a:extLst>
              <a:ext uri="{FF2B5EF4-FFF2-40B4-BE49-F238E27FC236}">
                <a16:creationId xmlns:a16="http://schemas.microsoft.com/office/drawing/2014/main" id="{3FDC2E9E-B79B-4823-AB0D-93BD50CA286F}"/>
              </a:ext>
            </a:extLst>
          </p:cNvPr>
          <p:cNvGrpSpPr/>
          <p:nvPr/>
        </p:nvGrpSpPr>
        <p:grpSpPr>
          <a:xfrm>
            <a:off x="25983" y="4091438"/>
            <a:ext cx="6024986" cy="1330232"/>
            <a:chOff x="25983" y="4091438"/>
            <a:chExt cx="6024986" cy="1330232"/>
          </a:xfrm>
        </p:grpSpPr>
        <p:sp>
          <p:nvSpPr>
            <p:cNvPr id="4" name="red box">
              <a:extLst>
                <a:ext uri="{FF2B5EF4-FFF2-40B4-BE49-F238E27FC236}">
                  <a16:creationId xmlns:a16="http://schemas.microsoft.com/office/drawing/2014/main" id="{76387D2A-2ACF-42E6-9BBF-E3DC47EA716E}"/>
                </a:ext>
              </a:extLst>
            </p:cNvPr>
            <p:cNvSpPr/>
            <p:nvPr/>
          </p:nvSpPr>
          <p:spPr>
            <a:xfrm>
              <a:off x="25983" y="4096107"/>
              <a:ext cx="6024986" cy="1325563"/>
            </a:xfrm>
            <a:prstGeom prst="roundRect">
              <a:avLst>
                <a:gd name="adj" fmla="val 0"/>
              </a:avLst>
            </a:prstGeom>
            <a:solidFill>
              <a:srgbClr val="E21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riangle">
              <a:extLst>
                <a:ext uri="{FF2B5EF4-FFF2-40B4-BE49-F238E27FC236}">
                  <a16:creationId xmlns:a16="http://schemas.microsoft.com/office/drawing/2014/main" id="{F466277B-DBD4-4072-B030-AD0B7C14890F}"/>
                </a:ext>
              </a:extLst>
            </p:cNvPr>
            <p:cNvSpPr/>
            <p:nvPr/>
          </p:nvSpPr>
          <p:spPr>
            <a:xfrm>
              <a:off x="309372" y="4529423"/>
              <a:ext cx="437554" cy="50686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#sl-pollanswer(0)">
              <a:extLst>
                <a:ext uri="{FF2B5EF4-FFF2-40B4-BE49-F238E27FC236}">
                  <a16:creationId xmlns:a16="http://schemas.microsoft.com/office/drawing/2014/main" id="{01D70E84-C54E-45A3-9136-C31AA3460F80}"/>
                </a:ext>
              </a:extLst>
            </p:cNvPr>
            <p:cNvSpPr txBox="1">
              <a:spLocks/>
            </p:cNvSpPr>
            <p:nvPr/>
          </p:nvSpPr>
          <p:spPr>
            <a:xfrm>
              <a:off x="836989" y="4091438"/>
              <a:ext cx="5213980" cy="132556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badi" panose="020B0604020104020204" pitchFamily="34" charset="0"/>
                  <a:ea typeface="+mj-ea"/>
                  <a:cs typeface="+mj-cs"/>
                </a:rPr>
                <a:t>Greece</a:t>
              </a:r>
              <a:endParaRPr kumimoji="0" lang="de-DE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" panose="020B0604020104020204" pitchFamily="34" charset="0"/>
                <a:ea typeface="+mj-ea"/>
                <a:cs typeface="+mj-cs"/>
              </a:endParaRPr>
            </a:p>
          </p:txBody>
        </p:sp>
      </p:grpSp>
      <p:sp>
        <p:nvSpPr>
          <p:cNvPr id="7" name="question container">
            <a:extLst>
              <a:ext uri="{FF2B5EF4-FFF2-40B4-BE49-F238E27FC236}">
                <a16:creationId xmlns:a16="http://schemas.microsoft.com/office/drawing/2014/main" id="{0766DCB4-8B55-4920-A4FC-DEFDD9341D8A}"/>
              </a:ext>
            </a:extLst>
          </p:cNvPr>
          <p:cNvSpPr/>
          <p:nvPr/>
        </p:nvSpPr>
        <p:spPr>
          <a:xfrm>
            <a:off x="0" y="0"/>
            <a:ext cx="12192000" cy="100965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#sl-pollquestion()">
            <a:extLst>
              <a:ext uri="{FF2B5EF4-FFF2-40B4-BE49-F238E27FC236}">
                <a16:creationId xmlns:a16="http://schemas.microsoft.com/office/drawing/2014/main" id="{C25CE706-7C6C-49C8-9317-452DEBE43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4" y="0"/>
            <a:ext cx="12166016" cy="1014319"/>
          </a:xfrm>
        </p:spPr>
        <p:txBody>
          <a:bodyPr>
            <a:normAutofit/>
          </a:bodyPr>
          <a:lstStyle/>
          <a:p>
            <a:pPr algn="ctr"/>
            <a:r>
              <a:rPr lang="en-US" sz="4000">
                <a:latin typeface="Abadi" panose="020B0604020104020204" pitchFamily="34" charset="0"/>
              </a:rPr>
              <a:t>Name this country:</a:t>
            </a:r>
            <a:endParaRPr lang="de-DE" sz="4000">
              <a:latin typeface="Abadi" panose="020B0604020104020204" pitchFamily="34" charset="0"/>
            </a:endParaRPr>
          </a:p>
        </p:txBody>
      </p:sp>
      <p:sp>
        <p:nvSpPr>
          <p:cNvPr id="15" name="answers">
            <a:extLst>
              <a:ext uri="{FF2B5EF4-FFF2-40B4-BE49-F238E27FC236}">
                <a16:creationId xmlns:a16="http://schemas.microsoft.com/office/drawing/2014/main" id="{638954E2-9B1C-47E8-AEE4-A7AA5CB918B6}"/>
              </a:ext>
            </a:extLst>
          </p:cNvPr>
          <p:cNvSpPr txBox="1"/>
          <p:nvPr/>
        </p:nvSpPr>
        <p:spPr>
          <a:xfrm>
            <a:off x="10260205" y="2519839"/>
            <a:ext cx="1015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Answers</a:t>
            </a:r>
            <a:endParaRPr kumimoji="0" lang="de-DE" sz="18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#sl-pollvoterscount()">
            <a:extLst>
              <a:ext uri="{FF2B5EF4-FFF2-40B4-BE49-F238E27FC236}">
                <a16:creationId xmlns:a16="http://schemas.microsoft.com/office/drawing/2014/main" id="{3CC8947D-4A4E-4027-8F47-033EBEECBB89}"/>
              </a:ext>
            </a:extLst>
          </p:cNvPr>
          <p:cNvSpPr txBox="1"/>
          <p:nvPr/>
        </p:nvSpPr>
        <p:spPr>
          <a:xfrm>
            <a:off x="9955778" y="1961633"/>
            <a:ext cx="1624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36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Black" panose="020F0A02020204030203" pitchFamily="34" charset="0"/>
                <a:ea typeface="+mn-ea"/>
                <a:cs typeface="+mn-cs"/>
              </a:rPr>
              <a:t>0</a:t>
            </a:r>
          </a:p>
        </p:txBody>
      </p:sp>
      <p:grpSp>
        <p:nvGrpSpPr>
          <p:cNvPr id="17" name="Timer">
            <a:extLst>
              <a:ext uri="{FF2B5EF4-FFF2-40B4-BE49-F238E27FC236}">
                <a16:creationId xmlns:a16="http://schemas.microsoft.com/office/drawing/2014/main" id="{31F49551-8DD2-40F5-8763-A737FE6FE112}"/>
              </a:ext>
            </a:extLst>
          </p:cNvPr>
          <p:cNvGrpSpPr/>
          <p:nvPr/>
        </p:nvGrpSpPr>
        <p:grpSpPr>
          <a:xfrm>
            <a:off x="750016" y="2015014"/>
            <a:ext cx="1624012" cy="1009650"/>
            <a:chOff x="750016" y="2015014"/>
            <a:chExt cx="1624012" cy="1009650"/>
          </a:xfrm>
        </p:grpSpPr>
        <p:sp>
          <p:nvSpPr>
            <p:cNvPr id="14" name="container-time">
              <a:extLst>
                <a:ext uri="{FF2B5EF4-FFF2-40B4-BE49-F238E27FC236}">
                  <a16:creationId xmlns:a16="http://schemas.microsoft.com/office/drawing/2014/main" id="{07A59D61-C8B9-460D-BC07-FC022DC3BD08}"/>
                </a:ext>
              </a:extLst>
            </p:cNvPr>
            <p:cNvSpPr/>
            <p:nvPr/>
          </p:nvSpPr>
          <p:spPr>
            <a:xfrm>
              <a:off x="1072175" y="2015014"/>
              <a:ext cx="1009650" cy="1009650"/>
            </a:xfrm>
            <a:prstGeom prst="ellipse">
              <a:avLst/>
            </a:prstGeom>
            <a:solidFill>
              <a:srgbClr val="854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#sl-countdown()">
              <a:extLst>
                <a:ext uri="{FF2B5EF4-FFF2-40B4-BE49-F238E27FC236}">
                  <a16:creationId xmlns:a16="http://schemas.microsoft.com/office/drawing/2014/main" id="{6BD3626C-D697-443E-85CA-2DCC22C3A450}"/>
                </a:ext>
              </a:extLst>
            </p:cNvPr>
            <p:cNvSpPr txBox="1"/>
            <p:nvPr/>
          </p:nvSpPr>
          <p:spPr>
            <a:xfrm>
              <a:off x="750016" y="2196674"/>
              <a:ext cx="16240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3600" b="1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 Black" panose="020F0A02020204030203" pitchFamily="34" charset="0"/>
                  <a:ea typeface="+mn-ea"/>
                  <a:cs typeface="+mn-cs"/>
                </a:rPr>
                <a:t>-</a:t>
              </a:r>
              <a:endParaRPr kumimoji="0" lang="de-DE" sz="24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25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id="{9AB3A26B-03E4-4E13-9AEC-A3134DB3C125}"/>
              </a:ext>
            </a:extLst>
          </p:cNvPr>
          <p:cNvSpPr/>
          <p:nvPr/>
        </p:nvSpPr>
        <p:spPr>
          <a:xfrm>
            <a:off x="3067050" y="957314"/>
            <a:ext cx="6401959" cy="312945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blipFill>
                  <a:blip r:embed="rId4"/>
                  <a:stretch>
                    <a:fillRect/>
                  </a:stretch>
                </a:blip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Poll results are shown here if you use SlideLizard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5632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">
              <a:srgbClr val="CCFFFF"/>
            </a:gs>
            <a:gs pos="51000">
              <a:srgbClr val="33CCCC"/>
            </a:gs>
            <a:gs pos="100000">
              <a:srgbClr val="33669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 descr="Ein Bild, das Wasser, draußen, Ozean, Mann enthält.&#10;&#10;Automatisch generierte Beschreibung">
            <a:extLst>
              <a:ext uri="{FF2B5EF4-FFF2-40B4-BE49-F238E27FC236}">
                <a16:creationId xmlns:a16="http://schemas.microsoft.com/office/drawing/2014/main" id="{DA7F489E-6A3A-46D3-B0D1-5011BC720F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61333" r="2500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2" name="Grafik 31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EC184FA-F763-4FA2-974F-416281E817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0" y="6343650"/>
            <a:ext cx="1914525" cy="382905"/>
          </a:xfrm>
          <a:prstGeom prst="rect">
            <a:avLst/>
          </a:prstGeom>
        </p:spPr>
      </p:pic>
      <p:pic>
        <p:nvPicPr>
          <p:cNvPr id="3" name="Grafik 2" descr="Ein Bild, das Strand, Wasser, draußen, Regenschirm enthält.&#10;&#10;Automatisch generierte Beschreibung">
            <a:extLst>
              <a:ext uri="{FF2B5EF4-FFF2-40B4-BE49-F238E27FC236}">
                <a16:creationId xmlns:a16="http://schemas.microsoft.com/office/drawing/2014/main" id="{BFDD4F40-D18E-449E-90BC-6D6A092A71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16400"/>
            <a:ext cx="12192000" cy="6858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BF9CE9D-4D23-438F-8D7E-61F9DB993818}"/>
              </a:ext>
            </a:extLst>
          </p:cNvPr>
          <p:cNvSpPr txBox="1"/>
          <p:nvPr/>
        </p:nvSpPr>
        <p:spPr>
          <a:xfrm>
            <a:off x="528411" y="3875624"/>
            <a:ext cx="8194674" cy="2004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Batang" panose="020B0503020000020004" pitchFamily="18" charset="-127"/>
                <a:cs typeface="FreesiaUPC" panose="020B0502040204020203" pitchFamily="34" charset="-34"/>
              </a:rPr>
              <a:t>PowerPoint Quiz Template</a:t>
            </a:r>
            <a:endParaRPr kumimoji="0" lang="de-DE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Batang" panose="020B0503020000020004" pitchFamily="18" charset="-127"/>
              <a:cs typeface="FreesiaUPC" panose="020B0502040204020203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1" i="0" u="none" strike="noStrike" kern="1200" cap="none" spc="0" normalizeH="0" baseline="0" noProof="0">
                <a:ln>
                  <a:noFill/>
                </a:ln>
                <a:solidFill>
                  <a:srgbClr val="FF7C80"/>
                </a:solidFill>
                <a:effectLst/>
                <a:uLnTx/>
                <a:uFillTx/>
                <a:latin typeface="Century Gothic" panose="020B0502020202020204" pitchFamily="34" charset="0"/>
                <a:ea typeface="Batang" panose="020B0503020000020004" pitchFamily="18" charset="-127"/>
                <a:cs typeface="FreesiaUPC" panose="020B0502040204020203" pitchFamily="34" charset="-34"/>
              </a:rPr>
              <a:t>Summer Breeze</a:t>
            </a:r>
            <a:endParaRPr kumimoji="0" lang="de-AT" sz="4000" b="1" i="0" u="none" strike="noStrike" kern="1200" cap="none" spc="0" normalizeH="0" baseline="0" noProof="0">
              <a:ln>
                <a:noFill/>
              </a:ln>
              <a:solidFill>
                <a:srgbClr val="FF7C80"/>
              </a:solidFill>
              <a:effectLst/>
              <a:uLnTx/>
              <a:uFillTx/>
              <a:latin typeface="Century Gothic" panose="020B0502020202020204" pitchFamily="34" charset="0"/>
              <a:ea typeface="Batang" panose="020B0503020000020004" pitchFamily="18" charset="-127"/>
              <a:cs typeface="FreesiaUPC" panose="020B0502040204020203" pitchFamily="34" charset="-34"/>
            </a:endParaRP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785F3AEB-2CC7-45FB-B2D5-A246BFE4B272}"/>
              </a:ext>
            </a:extLst>
          </p:cNvPr>
          <p:cNvCxnSpPr>
            <a:cxnSpLocks/>
          </p:cNvCxnSpPr>
          <p:nvPr/>
        </p:nvCxnSpPr>
        <p:spPr>
          <a:xfrm>
            <a:off x="638629" y="5050971"/>
            <a:ext cx="7590971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167491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">
              <a:srgbClr val="CCFFFF"/>
            </a:gs>
            <a:gs pos="51000">
              <a:srgbClr val="33CCCC"/>
            </a:gs>
            <a:gs pos="100000">
              <a:srgbClr val="33669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fik 33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6E627F2-F96F-484B-9C66-25B0C1844C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8267"/>
          <a:stretch/>
        </p:blipFill>
        <p:spPr>
          <a:xfrm>
            <a:off x="814387" y="-1"/>
            <a:ext cx="10563225" cy="6857999"/>
          </a:xfrm>
          <a:prstGeom prst="rect">
            <a:avLst/>
          </a:prstGeom>
        </p:spPr>
      </p:pic>
      <p:pic>
        <p:nvPicPr>
          <p:cNvPr id="30" name="Grafik 29" descr="Ein Bild, das Wasser, draußen, Ozean, Mann enthält.&#10;&#10;Automatisch generierte Beschreibung">
            <a:extLst>
              <a:ext uri="{FF2B5EF4-FFF2-40B4-BE49-F238E27FC236}">
                <a16:creationId xmlns:a16="http://schemas.microsoft.com/office/drawing/2014/main" id="{DA7F489E-6A3A-46D3-B0D1-5011BC720F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333" r="50000"/>
          <a:stretch/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CE3D83C6-B1E2-4538-88B4-8DEA78F0CD38}"/>
              </a:ext>
            </a:extLst>
          </p:cNvPr>
          <p:cNvSpPr/>
          <p:nvPr/>
        </p:nvSpPr>
        <p:spPr>
          <a:xfrm>
            <a:off x="3467100" y="1859180"/>
            <a:ext cx="5638800" cy="8309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900FD03A-2473-4E36-AFF0-F598C5873874}"/>
              </a:ext>
            </a:extLst>
          </p:cNvPr>
          <p:cNvSpPr/>
          <p:nvPr/>
        </p:nvSpPr>
        <p:spPr>
          <a:xfrm>
            <a:off x="3467100" y="2942325"/>
            <a:ext cx="5638800" cy="8309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8657EF4A-69DD-4933-B4D1-75E8E24312A9}"/>
              </a:ext>
            </a:extLst>
          </p:cNvPr>
          <p:cNvSpPr/>
          <p:nvPr/>
        </p:nvSpPr>
        <p:spPr>
          <a:xfrm>
            <a:off x="3467100" y="4031524"/>
            <a:ext cx="5638800" cy="8309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E18D67FB-C266-4FE3-A355-8CEEC95DD382}"/>
              </a:ext>
            </a:extLst>
          </p:cNvPr>
          <p:cNvSpPr/>
          <p:nvPr/>
        </p:nvSpPr>
        <p:spPr>
          <a:xfrm>
            <a:off x="3467095" y="5087302"/>
            <a:ext cx="5638800" cy="8309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0B5B0DC-E0F7-4E45-A8F5-38C5E69F6157}"/>
              </a:ext>
            </a:extLst>
          </p:cNvPr>
          <p:cNvSpPr/>
          <p:nvPr/>
        </p:nvSpPr>
        <p:spPr>
          <a:xfrm>
            <a:off x="2460625" y="1903203"/>
            <a:ext cx="742950" cy="742950"/>
          </a:xfrm>
          <a:prstGeom prst="ellipse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CDEA62B5-EC6B-4BC9-A2A5-C0200AF82114}"/>
              </a:ext>
            </a:extLst>
          </p:cNvPr>
          <p:cNvSpPr txBox="1"/>
          <p:nvPr/>
        </p:nvSpPr>
        <p:spPr>
          <a:xfrm>
            <a:off x="2655252" y="2013068"/>
            <a:ext cx="353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endParaRPr kumimoji="0" lang="de-DE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9A32648-BFA0-4DCA-9E2F-CAA4A051C6B9}"/>
              </a:ext>
            </a:extLst>
          </p:cNvPr>
          <p:cNvSpPr/>
          <p:nvPr/>
        </p:nvSpPr>
        <p:spPr>
          <a:xfrm>
            <a:off x="2460625" y="2986349"/>
            <a:ext cx="742950" cy="742950"/>
          </a:xfrm>
          <a:prstGeom prst="ellipse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B56E046-E9E2-4645-B2D2-D6ACDB4E5655}"/>
              </a:ext>
            </a:extLst>
          </p:cNvPr>
          <p:cNvSpPr txBox="1"/>
          <p:nvPr/>
        </p:nvSpPr>
        <p:spPr>
          <a:xfrm>
            <a:off x="2655252" y="3096214"/>
            <a:ext cx="353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endParaRPr kumimoji="0" lang="de-DE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8C60C08-8678-4E45-B0B3-67FA6298444A}"/>
              </a:ext>
            </a:extLst>
          </p:cNvPr>
          <p:cNvSpPr/>
          <p:nvPr/>
        </p:nvSpPr>
        <p:spPr>
          <a:xfrm>
            <a:off x="2460625" y="4069496"/>
            <a:ext cx="742950" cy="742950"/>
          </a:xfrm>
          <a:prstGeom prst="ellipse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87727C23-DB1F-4795-9721-1D0400D98505}"/>
              </a:ext>
            </a:extLst>
          </p:cNvPr>
          <p:cNvSpPr txBox="1"/>
          <p:nvPr/>
        </p:nvSpPr>
        <p:spPr>
          <a:xfrm>
            <a:off x="2655252" y="4179361"/>
            <a:ext cx="353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  <a:endParaRPr kumimoji="0" lang="de-DE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DF678680-D2BD-4101-8DE9-45FD85171B76}"/>
              </a:ext>
            </a:extLst>
          </p:cNvPr>
          <p:cNvSpPr/>
          <p:nvPr/>
        </p:nvSpPr>
        <p:spPr>
          <a:xfrm>
            <a:off x="2460625" y="5152643"/>
            <a:ext cx="742950" cy="742950"/>
          </a:xfrm>
          <a:prstGeom prst="ellipse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3170832B-AF18-4D57-AF44-A084EE515A2C}"/>
              </a:ext>
            </a:extLst>
          </p:cNvPr>
          <p:cNvSpPr txBox="1"/>
          <p:nvPr/>
        </p:nvSpPr>
        <p:spPr>
          <a:xfrm>
            <a:off x="2655252" y="5262508"/>
            <a:ext cx="353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  <a:endParaRPr kumimoji="0" lang="de-DE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2" name="Grafik 31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EC184FA-F763-4FA2-974F-416281E817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0" y="6343650"/>
            <a:ext cx="1914525" cy="382905"/>
          </a:xfrm>
          <a:prstGeom prst="rect">
            <a:avLst/>
          </a:prstGeom>
        </p:spPr>
      </p:pic>
      <p:sp>
        <p:nvSpPr>
          <p:cNvPr id="3" name="#sl-pollanswer(0)">
            <a:extLst>
              <a:ext uri="{FF2B5EF4-FFF2-40B4-BE49-F238E27FC236}">
                <a16:creationId xmlns:a16="http://schemas.microsoft.com/office/drawing/2014/main" id="{0167798A-5847-4503-9211-F9A05FFB2EC5}"/>
              </a:ext>
            </a:extLst>
          </p:cNvPr>
          <p:cNvSpPr txBox="1">
            <a:spLocks/>
          </p:cNvSpPr>
          <p:nvPr/>
        </p:nvSpPr>
        <p:spPr>
          <a:xfrm>
            <a:off x="3626644" y="1859179"/>
            <a:ext cx="5384005" cy="824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Answer A</a:t>
            </a:r>
            <a:endParaRPr kumimoji="0" lang="de-DE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#sl-pollanswer(1)">
            <a:extLst>
              <a:ext uri="{FF2B5EF4-FFF2-40B4-BE49-F238E27FC236}">
                <a16:creationId xmlns:a16="http://schemas.microsoft.com/office/drawing/2014/main" id="{4637DE63-E6F6-4F33-B291-29E3FC84D59F}"/>
              </a:ext>
            </a:extLst>
          </p:cNvPr>
          <p:cNvSpPr txBox="1">
            <a:spLocks/>
          </p:cNvSpPr>
          <p:nvPr/>
        </p:nvSpPr>
        <p:spPr>
          <a:xfrm>
            <a:off x="3626645" y="2948379"/>
            <a:ext cx="5438774" cy="837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Answer </a:t>
            </a:r>
            <a:r>
              <a:rPr lang="en-US" sz="280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</a:t>
            </a:r>
            <a:endParaRPr kumimoji="0" lang="de-DE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#sl-pollanswer(2)">
            <a:extLst>
              <a:ext uri="{FF2B5EF4-FFF2-40B4-BE49-F238E27FC236}">
                <a16:creationId xmlns:a16="http://schemas.microsoft.com/office/drawing/2014/main" id="{B3B0762E-834F-4129-A4F9-49AA650A3EA3}"/>
              </a:ext>
            </a:extLst>
          </p:cNvPr>
          <p:cNvSpPr txBox="1">
            <a:spLocks/>
          </p:cNvSpPr>
          <p:nvPr/>
        </p:nvSpPr>
        <p:spPr>
          <a:xfrm>
            <a:off x="3626645" y="4025030"/>
            <a:ext cx="5438774" cy="837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Answer C</a:t>
            </a:r>
            <a:endParaRPr kumimoji="0" lang="de-DE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#sl-pollanswer(3)">
            <a:extLst>
              <a:ext uri="{FF2B5EF4-FFF2-40B4-BE49-F238E27FC236}">
                <a16:creationId xmlns:a16="http://schemas.microsoft.com/office/drawing/2014/main" id="{D16CA8B8-027B-41EC-AD3C-AD876B0909B3}"/>
              </a:ext>
            </a:extLst>
          </p:cNvPr>
          <p:cNvSpPr txBox="1">
            <a:spLocks/>
          </p:cNvSpPr>
          <p:nvPr/>
        </p:nvSpPr>
        <p:spPr>
          <a:xfrm>
            <a:off x="3626645" y="5099521"/>
            <a:ext cx="5438774" cy="837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Answer D</a:t>
            </a:r>
            <a:endParaRPr kumimoji="0" lang="de-DE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#sl-pollquestion()">
            <a:extLst>
              <a:ext uri="{FF2B5EF4-FFF2-40B4-BE49-F238E27FC236}">
                <a16:creationId xmlns:a16="http://schemas.microsoft.com/office/drawing/2014/main" id="{68902ABD-87A5-43B6-8928-452129235F0F}"/>
              </a:ext>
            </a:extLst>
          </p:cNvPr>
          <p:cNvSpPr txBox="1"/>
          <p:nvPr/>
        </p:nvSpPr>
        <p:spPr>
          <a:xfrm>
            <a:off x="-1" y="666750"/>
            <a:ext cx="12192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Batang" panose="020B0503020000020004" pitchFamily="18" charset="-127"/>
                <a:cs typeface="FreesiaUPC" panose="020B0502040204020203" pitchFamily="34" charset="-34"/>
              </a:rPr>
              <a:t>What is your question?</a:t>
            </a:r>
            <a:endParaRPr kumimoji="0" lang="de-DE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Batang" panose="020B0503020000020004" pitchFamily="18" charset="-127"/>
              <a:cs typeface="FreesiaUPC" panose="020B0502040204020203" pitchFamily="34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72278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">
              <a:srgbClr val="CCFFFF"/>
            </a:gs>
            <a:gs pos="51000">
              <a:srgbClr val="33CCCC"/>
            </a:gs>
            <a:gs pos="100000">
              <a:srgbClr val="33669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fik 33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6E627F2-F96F-484B-9C66-25B0C1844C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8267"/>
          <a:stretch/>
        </p:blipFill>
        <p:spPr>
          <a:xfrm>
            <a:off x="814387" y="-1"/>
            <a:ext cx="10563225" cy="6857999"/>
          </a:xfrm>
          <a:prstGeom prst="rect">
            <a:avLst/>
          </a:prstGeom>
        </p:spPr>
      </p:pic>
      <p:pic>
        <p:nvPicPr>
          <p:cNvPr id="30" name="Grafik 29" descr="Ein Bild, das Wasser, draußen, Ozean, Mann enthält.&#10;&#10;Automatisch generierte Beschreibung">
            <a:extLst>
              <a:ext uri="{FF2B5EF4-FFF2-40B4-BE49-F238E27FC236}">
                <a16:creationId xmlns:a16="http://schemas.microsoft.com/office/drawing/2014/main" id="{DA7F489E-6A3A-46D3-B0D1-5011BC720F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333" r="50000"/>
          <a:stretch/>
        </p:blipFill>
        <p:spPr>
          <a:xfrm>
            <a:off x="1" y="0"/>
            <a:ext cx="12191999" cy="6857999"/>
          </a:xfrm>
          <a:prstGeom prst="rect">
            <a:avLst/>
          </a:prstGeom>
        </p:spPr>
      </p:pic>
      <p:pic>
        <p:nvPicPr>
          <p:cNvPr id="32" name="Grafik 31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EC184FA-F763-4FA2-974F-416281E817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0" y="6343650"/>
            <a:ext cx="1914525" cy="3829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FC3EE7C-6903-432D-BF39-8C4E4F360F03}"/>
              </a:ext>
            </a:extLst>
          </p:cNvPr>
          <p:cNvSpPr/>
          <p:nvPr/>
        </p:nvSpPr>
        <p:spPr>
          <a:xfrm>
            <a:off x="2676525" y="2019300"/>
            <a:ext cx="6848475" cy="4019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id="{10130874-D773-4549-AD44-53BEBBB66682}"/>
              </a:ext>
            </a:extLst>
          </p:cNvPr>
          <p:cNvSpPr/>
          <p:nvPr/>
        </p:nvSpPr>
        <p:spPr>
          <a:xfrm>
            <a:off x="2667000" y="2019299"/>
            <a:ext cx="6858000" cy="401955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blipFill>
                  <a:blip r:embed="rId7"/>
                  <a:stretch>
                    <a:fillRect/>
                  </a:stretch>
                </a:blip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Poll results are shown here if you use SlideLizard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#sl-pollquestion">
            <a:extLst>
              <a:ext uri="{FF2B5EF4-FFF2-40B4-BE49-F238E27FC236}">
                <a16:creationId xmlns:a16="http://schemas.microsoft.com/office/drawing/2014/main" id="{68902ABD-87A5-43B6-8928-452129235F0F}"/>
              </a:ext>
            </a:extLst>
          </p:cNvPr>
          <p:cNvSpPr txBox="1"/>
          <p:nvPr/>
        </p:nvSpPr>
        <p:spPr>
          <a:xfrm>
            <a:off x="-1" y="666750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Batang" panose="020B0503020000020004" pitchFamily="18" charset="-127"/>
                <a:cs typeface="FreesiaUPC" panose="020B0502040204020203" pitchFamily="34" charset="-34"/>
              </a:rPr>
              <a:t>What is your question?</a:t>
            </a:r>
            <a:endParaRPr kumimoji="0" lang="de-DE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Batang" panose="020B0503020000020004" pitchFamily="18" charset="-127"/>
              <a:cs typeface="FreesiaUPC" panose="020B0502040204020203" pitchFamily="34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0914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">
              <a:srgbClr val="CCFFFF"/>
            </a:gs>
            <a:gs pos="51000">
              <a:srgbClr val="33CCCC"/>
            </a:gs>
            <a:gs pos="100000">
              <a:srgbClr val="33669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Strand, Wasser, draußen, Regenschirm enthält.&#10;&#10;Automatisch generierte Beschreibung">
            <a:extLst>
              <a:ext uri="{FF2B5EF4-FFF2-40B4-BE49-F238E27FC236}">
                <a16:creationId xmlns:a16="http://schemas.microsoft.com/office/drawing/2014/main" id="{92F33149-9C21-46AF-8151-606CE5CB48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16400"/>
            <a:ext cx="12192000" cy="6858000"/>
          </a:xfrm>
          <a:prstGeom prst="rect">
            <a:avLst/>
          </a:prstGeom>
        </p:spPr>
      </p:pic>
      <p:pic>
        <p:nvPicPr>
          <p:cNvPr id="34" name="Grafik 33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6E627F2-F96F-484B-9C66-25B0C1844C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8267"/>
          <a:stretch/>
        </p:blipFill>
        <p:spPr>
          <a:xfrm>
            <a:off x="814387" y="-1"/>
            <a:ext cx="10563225" cy="685799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8902ABD-87A5-43B6-8928-452129235F0F}"/>
              </a:ext>
            </a:extLst>
          </p:cNvPr>
          <p:cNvSpPr txBox="1"/>
          <p:nvPr/>
        </p:nvSpPr>
        <p:spPr>
          <a:xfrm>
            <a:off x="0" y="812243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Batang" panose="020B0503020000020004" pitchFamily="18" charset="-127"/>
                <a:cs typeface="FreesiaUPC" panose="020B0502040204020203" pitchFamily="34" charset="-34"/>
              </a:rPr>
              <a:t>What is your question?</a:t>
            </a:r>
            <a:endParaRPr kumimoji="0" lang="de-DE" sz="4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Batang" panose="020B0503020000020004" pitchFamily="18" charset="-127"/>
              <a:cs typeface="FreesiaUPC" panose="020B0502040204020203" pitchFamily="34" charset="-34"/>
            </a:endParaRP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CE3D83C6-B1E2-4538-88B4-8DEA78F0CD38}"/>
              </a:ext>
            </a:extLst>
          </p:cNvPr>
          <p:cNvSpPr/>
          <p:nvPr/>
        </p:nvSpPr>
        <p:spPr>
          <a:xfrm>
            <a:off x="3467100" y="1859180"/>
            <a:ext cx="5638800" cy="8309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900FD03A-2473-4E36-AFF0-F598C5873874}"/>
              </a:ext>
            </a:extLst>
          </p:cNvPr>
          <p:cNvSpPr/>
          <p:nvPr/>
        </p:nvSpPr>
        <p:spPr>
          <a:xfrm>
            <a:off x="3467100" y="2942325"/>
            <a:ext cx="5638800" cy="8309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8657EF4A-69DD-4933-B4D1-75E8E24312A9}"/>
              </a:ext>
            </a:extLst>
          </p:cNvPr>
          <p:cNvSpPr/>
          <p:nvPr/>
        </p:nvSpPr>
        <p:spPr>
          <a:xfrm>
            <a:off x="3467100" y="4031524"/>
            <a:ext cx="5638800" cy="8309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E18D67FB-C266-4FE3-A355-8CEEC95DD382}"/>
              </a:ext>
            </a:extLst>
          </p:cNvPr>
          <p:cNvSpPr/>
          <p:nvPr/>
        </p:nvSpPr>
        <p:spPr>
          <a:xfrm>
            <a:off x="3467095" y="5087302"/>
            <a:ext cx="5638800" cy="8309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0B5B0DC-E0F7-4E45-A8F5-38C5E69F6157}"/>
              </a:ext>
            </a:extLst>
          </p:cNvPr>
          <p:cNvSpPr/>
          <p:nvPr/>
        </p:nvSpPr>
        <p:spPr>
          <a:xfrm>
            <a:off x="2460625" y="1903203"/>
            <a:ext cx="742950" cy="742950"/>
          </a:xfrm>
          <a:prstGeom prst="ellipse">
            <a:avLst/>
          </a:prstGeom>
          <a:solidFill>
            <a:srgbClr val="66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CDEA62B5-EC6B-4BC9-A2A5-C0200AF82114}"/>
              </a:ext>
            </a:extLst>
          </p:cNvPr>
          <p:cNvSpPr txBox="1"/>
          <p:nvPr/>
        </p:nvSpPr>
        <p:spPr>
          <a:xfrm>
            <a:off x="2655252" y="2013068"/>
            <a:ext cx="353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endParaRPr kumimoji="0" lang="de-DE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9A32648-BFA0-4DCA-9E2F-CAA4A051C6B9}"/>
              </a:ext>
            </a:extLst>
          </p:cNvPr>
          <p:cNvSpPr/>
          <p:nvPr/>
        </p:nvSpPr>
        <p:spPr>
          <a:xfrm>
            <a:off x="2460625" y="2986349"/>
            <a:ext cx="742950" cy="742950"/>
          </a:xfrm>
          <a:prstGeom prst="ellipse">
            <a:avLst/>
          </a:prstGeom>
          <a:solidFill>
            <a:srgbClr val="66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B56E046-E9E2-4645-B2D2-D6ACDB4E5655}"/>
              </a:ext>
            </a:extLst>
          </p:cNvPr>
          <p:cNvSpPr txBox="1"/>
          <p:nvPr/>
        </p:nvSpPr>
        <p:spPr>
          <a:xfrm>
            <a:off x="2655252" y="3096214"/>
            <a:ext cx="353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endParaRPr kumimoji="0" lang="de-DE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8C60C08-8678-4E45-B0B3-67FA6298444A}"/>
              </a:ext>
            </a:extLst>
          </p:cNvPr>
          <p:cNvSpPr/>
          <p:nvPr/>
        </p:nvSpPr>
        <p:spPr>
          <a:xfrm>
            <a:off x="2460625" y="4069496"/>
            <a:ext cx="742950" cy="742950"/>
          </a:xfrm>
          <a:prstGeom prst="ellipse">
            <a:avLst/>
          </a:prstGeom>
          <a:solidFill>
            <a:srgbClr val="66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87727C23-DB1F-4795-9721-1D0400D98505}"/>
              </a:ext>
            </a:extLst>
          </p:cNvPr>
          <p:cNvSpPr txBox="1"/>
          <p:nvPr/>
        </p:nvSpPr>
        <p:spPr>
          <a:xfrm>
            <a:off x="2655252" y="4179361"/>
            <a:ext cx="353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  <a:endParaRPr kumimoji="0" lang="de-DE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DF678680-D2BD-4101-8DE9-45FD85171B76}"/>
              </a:ext>
            </a:extLst>
          </p:cNvPr>
          <p:cNvSpPr/>
          <p:nvPr/>
        </p:nvSpPr>
        <p:spPr>
          <a:xfrm>
            <a:off x="2460625" y="5152643"/>
            <a:ext cx="742950" cy="742950"/>
          </a:xfrm>
          <a:prstGeom prst="ellipse">
            <a:avLst/>
          </a:prstGeom>
          <a:solidFill>
            <a:srgbClr val="66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3170832B-AF18-4D57-AF44-A084EE515A2C}"/>
              </a:ext>
            </a:extLst>
          </p:cNvPr>
          <p:cNvSpPr txBox="1"/>
          <p:nvPr/>
        </p:nvSpPr>
        <p:spPr>
          <a:xfrm>
            <a:off x="2655252" y="5262508"/>
            <a:ext cx="353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  <a:endParaRPr kumimoji="0" lang="de-DE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2" name="Grafik 31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EC184FA-F763-4FA2-974F-416281E817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0" y="6343650"/>
            <a:ext cx="1914525" cy="382905"/>
          </a:xfrm>
          <a:prstGeom prst="rect">
            <a:avLst/>
          </a:prstGeom>
        </p:spPr>
      </p:pic>
      <p:sp>
        <p:nvSpPr>
          <p:cNvPr id="3" name="#sl-pollanswer(0)">
            <a:extLst>
              <a:ext uri="{FF2B5EF4-FFF2-40B4-BE49-F238E27FC236}">
                <a16:creationId xmlns:a16="http://schemas.microsoft.com/office/drawing/2014/main" id="{8D06DB0A-840D-4D0C-83ED-76E47861FAA1}"/>
              </a:ext>
            </a:extLst>
          </p:cNvPr>
          <p:cNvSpPr txBox="1">
            <a:spLocks/>
          </p:cNvSpPr>
          <p:nvPr/>
        </p:nvSpPr>
        <p:spPr>
          <a:xfrm>
            <a:off x="3626644" y="1859179"/>
            <a:ext cx="5384005" cy="824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Answer A</a:t>
            </a:r>
            <a:endParaRPr kumimoji="0" lang="de-DE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#sl-pollanswer(1)">
            <a:extLst>
              <a:ext uri="{FF2B5EF4-FFF2-40B4-BE49-F238E27FC236}">
                <a16:creationId xmlns:a16="http://schemas.microsoft.com/office/drawing/2014/main" id="{224F8593-F278-4FAA-A8A9-C7197964AD11}"/>
              </a:ext>
            </a:extLst>
          </p:cNvPr>
          <p:cNvSpPr txBox="1">
            <a:spLocks/>
          </p:cNvSpPr>
          <p:nvPr/>
        </p:nvSpPr>
        <p:spPr>
          <a:xfrm>
            <a:off x="3626645" y="2948379"/>
            <a:ext cx="5438774" cy="837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Answer </a:t>
            </a:r>
            <a:r>
              <a:rPr lang="en-US" sz="280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</a:t>
            </a:r>
            <a:endParaRPr kumimoji="0" lang="de-DE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#sl-pollanswer(2)">
            <a:extLst>
              <a:ext uri="{FF2B5EF4-FFF2-40B4-BE49-F238E27FC236}">
                <a16:creationId xmlns:a16="http://schemas.microsoft.com/office/drawing/2014/main" id="{C5ED2E3B-0F88-4A11-A7A9-DF3C247F85E9}"/>
              </a:ext>
            </a:extLst>
          </p:cNvPr>
          <p:cNvSpPr txBox="1">
            <a:spLocks/>
          </p:cNvSpPr>
          <p:nvPr/>
        </p:nvSpPr>
        <p:spPr>
          <a:xfrm>
            <a:off x="3626645" y="4025030"/>
            <a:ext cx="5438774" cy="837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Answer C</a:t>
            </a:r>
            <a:endParaRPr kumimoji="0" lang="de-DE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#sl-pollanswer(3)">
            <a:extLst>
              <a:ext uri="{FF2B5EF4-FFF2-40B4-BE49-F238E27FC236}">
                <a16:creationId xmlns:a16="http://schemas.microsoft.com/office/drawing/2014/main" id="{E4A0417E-C52B-43D8-92D6-BEBD4E1EC7FF}"/>
              </a:ext>
            </a:extLst>
          </p:cNvPr>
          <p:cNvSpPr txBox="1">
            <a:spLocks/>
          </p:cNvSpPr>
          <p:nvPr/>
        </p:nvSpPr>
        <p:spPr>
          <a:xfrm>
            <a:off x="3626645" y="5099521"/>
            <a:ext cx="5438774" cy="837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Answer D</a:t>
            </a:r>
            <a:endParaRPr kumimoji="0" lang="de-DE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3330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 descr="Ein Bild, das Text, Zeitung enthält.&#10;&#10;Automatisch generierte Beschreibung">
            <a:extLst>
              <a:ext uri="{FF2B5EF4-FFF2-40B4-BE49-F238E27FC236}">
                <a16:creationId xmlns:a16="http://schemas.microsoft.com/office/drawing/2014/main" id="{FE275CAF-31D2-4B58-998D-D584F441D3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7090"/>
          <a:stretch/>
        </p:blipFill>
        <p:spPr>
          <a:xfrm>
            <a:off x="0" y="-3057"/>
            <a:ext cx="12192000" cy="6861057"/>
          </a:xfrm>
          <a:prstGeom prst="rect">
            <a:avLst/>
          </a:prstGeom>
        </p:spPr>
      </p:pic>
      <p:sp>
        <p:nvSpPr>
          <p:cNvPr id="3" name="Untertitel 2">
            <a:extLst>
              <a:ext uri="{FF2B5EF4-FFF2-40B4-BE49-F238E27FC236}">
                <a16:creationId xmlns:a16="http://schemas.microsoft.com/office/drawing/2014/main" id="{C087FB7F-6DD7-4F03-AD65-443D62A3CC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84426" y="1075869"/>
            <a:ext cx="6527446" cy="732860"/>
          </a:xfrm>
        </p:spPr>
        <p:txBody>
          <a:bodyPr/>
          <a:lstStyle/>
          <a:p>
            <a:pPr algn="l"/>
            <a:r>
              <a:rPr lang="de-AT">
                <a:latin typeface="Rockwell Nova" panose="02060503020205020403" pitchFamily="18" charset="0"/>
              </a:rPr>
              <a:t>Keyboard Yes/No Quiz</a:t>
            </a:r>
            <a:endParaRPr lang="de-DE">
              <a:latin typeface="Rockwell Nova" panose="02060503020205020403" pitchFamily="18" charset="0"/>
            </a:endParaRPr>
          </a:p>
        </p:txBody>
      </p:sp>
      <p:graphicFrame>
        <p:nvGraphicFramePr>
          <p:cNvPr id="8" name="Objekt 7">
            <a:extLst>
              <a:ext uri="{FF2B5EF4-FFF2-40B4-BE49-F238E27FC236}">
                <a16:creationId xmlns:a16="http://schemas.microsoft.com/office/drawing/2014/main" id="{5835CCA8-5AAC-4B05-94C6-48A5C73169E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36381" y="1827685"/>
          <a:ext cx="995520" cy="965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4" name="Image" r:id="rId6" imgW="1676160" imgH="1625040" progId="Photoshop.Image.18">
                  <p:embed/>
                </p:oleObj>
              </mc:Choice>
              <mc:Fallback>
                <p:oleObj name="Image" r:id="rId6" imgW="1676160" imgH="1625040" progId="Photoshop.Image.18">
                  <p:embed/>
                  <p:pic>
                    <p:nvPicPr>
                      <p:cNvPr id="8" name="Objekt 7">
                        <a:extLst>
                          <a:ext uri="{FF2B5EF4-FFF2-40B4-BE49-F238E27FC236}">
                            <a16:creationId xmlns:a16="http://schemas.microsoft.com/office/drawing/2014/main" id="{5835CCA8-5AAC-4B05-94C6-48A5C73169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>
                        <a:lum bright="30000"/>
                      </a:blip>
                      <a:stretch>
                        <a:fillRect/>
                      </a:stretch>
                    </p:blipFill>
                    <p:spPr>
                      <a:xfrm>
                        <a:off x="3636381" y="1827685"/>
                        <a:ext cx="995520" cy="9653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8">
            <a:extLst>
              <a:ext uri="{FF2B5EF4-FFF2-40B4-BE49-F238E27FC236}">
                <a16:creationId xmlns:a16="http://schemas.microsoft.com/office/drawing/2014/main" id="{ED10E5EC-3965-4D9E-A17A-4D6D488A0A8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78022" y="1827685"/>
          <a:ext cx="1010362" cy="965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5" name="Image" r:id="rId8" imgW="1701360" imgH="1625040" progId="Photoshop.Image.18">
                  <p:embed/>
                </p:oleObj>
              </mc:Choice>
              <mc:Fallback>
                <p:oleObj name="Image" r:id="rId8" imgW="1701360" imgH="1625040" progId="Photoshop.Image.18">
                  <p:embed/>
                  <p:pic>
                    <p:nvPicPr>
                      <p:cNvPr id="9" name="Objekt 8">
                        <a:extLst>
                          <a:ext uri="{FF2B5EF4-FFF2-40B4-BE49-F238E27FC236}">
                            <a16:creationId xmlns:a16="http://schemas.microsoft.com/office/drawing/2014/main" id="{ED10E5EC-3965-4D9E-A17A-4D6D488A0A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>
                        <a:lum bright="30000"/>
                      </a:blip>
                      <a:stretch>
                        <a:fillRect/>
                      </a:stretch>
                    </p:blipFill>
                    <p:spPr>
                      <a:xfrm>
                        <a:off x="4778022" y="1827685"/>
                        <a:ext cx="1010362" cy="9651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kt 9">
            <a:extLst>
              <a:ext uri="{FF2B5EF4-FFF2-40B4-BE49-F238E27FC236}">
                <a16:creationId xmlns:a16="http://schemas.microsoft.com/office/drawing/2014/main" id="{499B18F4-B73E-46BA-9D54-7B4C3E58390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94741" y="1827685"/>
          <a:ext cx="995519" cy="965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" name="Image" r:id="rId10" imgW="1663200" imgH="1612440" progId="Photoshop.Image.18">
                  <p:embed/>
                </p:oleObj>
              </mc:Choice>
              <mc:Fallback>
                <p:oleObj name="Image" r:id="rId10" imgW="1663200" imgH="1612440" progId="Photoshop.Image.18">
                  <p:embed/>
                  <p:pic>
                    <p:nvPicPr>
                      <p:cNvPr id="10" name="Objekt 9">
                        <a:extLst>
                          <a:ext uri="{FF2B5EF4-FFF2-40B4-BE49-F238E27FC236}">
                            <a16:creationId xmlns:a16="http://schemas.microsoft.com/office/drawing/2014/main" id="{499B18F4-B73E-46BA-9D54-7B4C3E5839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>
                        <a:lum bright="30000"/>
                      </a:blip>
                      <a:stretch>
                        <a:fillRect/>
                      </a:stretch>
                    </p:blipFill>
                    <p:spPr>
                      <a:xfrm>
                        <a:off x="2494741" y="1827685"/>
                        <a:ext cx="995519" cy="9651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kt 10">
            <a:extLst>
              <a:ext uri="{FF2B5EF4-FFF2-40B4-BE49-F238E27FC236}">
                <a16:creationId xmlns:a16="http://schemas.microsoft.com/office/drawing/2014/main" id="{643175C3-114B-4643-BB12-041907E835D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94741" y="3279921"/>
          <a:ext cx="995519" cy="965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" name="Image" r:id="rId12" imgW="1676160" imgH="1625040" progId="Photoshop.Image.18">
                  <p:embed/>
                </p:oleObj>
              </mc:Choice>
              <mc:Fallback>
                <p:oleObj name="Image" r:id="rId12" imgW="1676160" imgH="1625040" progId="Photoshop.Image.18">
                  <p:embed/>
                  <p:pic>
                    <p:nvPicPr>
                      <p:cNvPr id="11" name="Objekt 10">
                        <a:extLst>
                          <a:ext uri="{FF2B5EF4-FFF2-40B4-BE49-F238E27FC236}">
                            <a16:creationId xmlns:a16="http://schemas.microsoft.com/office/drawing/2014/main" id="{643175C3-114B-4643-BB12-041907E835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>
                        <a:lum bright="30000"/>
                      </a:blip>
                      <a:stretch>
                        <a:fillRect/>
                      </a:stretch>
                    </p:blipFill>
                    <p:spPr>
                      <a:xfrm>
                        <a:off x="2494741" y="3279921"/>
                        <a:ext cx="995519" cy="9653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kt 11">
            <a:extLst>
              <a:ext uri="{FF2B5EF4-FFF2-40B4-BE49-F238E27FC236}">
                <a16:creationId xmlns:a16="http://schemas.microsoft.com/office/drawing/2014/main" id="{48D0B97F-A301-4D32-9F21-0859247A19D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36381" y="3279921"/>
          <a:ext cx="1003358" cy="965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8" name="Image" r:id="rId14" imgW="1676160" imgH="1612440" progId="Photoshop.Image.18">
                  <p:embed/>
                </p:oleObj>
              </mc:Choice>
              <mc:Fallback>
                <p:oleObj name="Image" r:id="rId14" imgW="1676160" imgH="1612440" progId="Photoshop.Image.18">
                  <p:embed/>
                  <p:pic>
                    <p:nvPicPr>
                      <p:cNvPr id="12" name="Objekt 11">
                        <a:extLst>
                          <a:ext uri="{FF2B5EF4-FFF2-40B4-BE49-F238E27FC236}">
                            <a16:creationId xmlns:a16="http://schemas.microsoft.com/office/drawing/2014/main" id="{48D0B97F-A301-4D32-9F21-0859247A19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>
                        <a:lum bright="30000"/>
                      </a:blip>
                      <a:stretch>
                        <a:fillRect/>
                      </a:stretch>
                    </p:blipFill>
                    <p:spPr>
                      <a:xfrm>
                        <a:off x="3636381" y="3279921"/>
                        <a:ext cx="1003358" cy="9653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Ellipse 15">
            <a:extLst>
              <a:ext uri="{FF2B5EF4-FFF2-40B4-BE49-F238E27FC236}">
                <a16:creationId xmlns:a16="http://schemas.microsoft.com/office/drawing/2014/main" id="{26AF977A-FA21-4344-9B5E-349AFCEB8315}"/>
              </a:ext>
            </a:extLst>
          </p:cNvPr>
          <p:cNvSpPr/>
          <p:nvPr/>
        </p:nvSpPr>
        <p:spPr>
          <a:xfrm>
            <a:off x="1757398" y="2117699"/>
            <a:ext cx="314325" cy="31432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E46CBFD-8969-4E0D-914A-0B36A7DB97D9}"/>
              </a:ext>
            </a:extLst>
          </p:cNvPr>
          <p:cNvSpPr/>
          <p:nvPr/>
        </p:nvSpPr>
        <p:spPr>
          <a:xfrm>
            <a:off x="1757398" y="3605434"/>
            <a:ext cx="314325" cy="31432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D4F7CE3C-20A2-4FAD-AFF7-E616A8EF4C15}"/>
              </a:ext>
            </a:extLst>
          </p:cNvPr>
          <p:cNvSpPr txBox="1">
            <a:spLocks/>
          </p:cNvSpPr>
          <p:nvPr/>
        </p:nvSpPr>
        <p:spPr>
          <a:xfrm>
            <a:off x="2384426" y="545884"/>
            <a:ext cx="6527446" cy="7328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 Nova" panose="02060503020205020403" pitchFamily="18" charset="0"/>
                <a:ea typeface="+mn-ea"/>
                <a:cs typeface="+mn-cs"/>
              </a:rPr>
              <a:t>PowerPoint Quiz Template</a:t>
            </a:r>
            <a:endParaRPr kumimoji="0" lang="de-DE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 Nova" panose="02060503020205020403" pitchFamily="18" charset="0"/>
              <a:ea typeface="+mn-ea"/>
              <a:cs typeface="+mn-cs"/>
            </a:endParaRP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5B1EF19C-698C-40FF-9236-4AD870A49BC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94741" y="4968934"/>
          <a:ext cx="1959034" cy="11884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9" name="Image" r:id="rId16" imgW="2679120" imgH="1625040" progId="Photoshop.Image.18">
                  <p:embed/>
                </p:oleObj>
              </mc:Choice>
              <mc:Fallback>
                <p:oleObj name="Image" r:id="rId16" imgW="2679120" imgH="1625040" progId="Photoshop.Image.18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5B1EF19C-698C-40FF-9236-4AD870A49B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>
                        <a:lum bright="30000"/>
                      </a:blip>
                      <a:stretch>
                        <a:fillRect/>
                      </a:stretch>
                    </p:blipFill>
                    <p:spPr>
                      <a:xfrm>
                        <a:off x="2494741" y="4968934"/>
                        <a:ext cx="1959034" cy="11884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Untertitel 2">
            <a:extLst>
              <a:ext uri="{FF2B5EF4-FFF2-40B4-BE49-F238E27FC236}">
                <a16:creationId xmlns:a16="http://schemas.microsoft.com/office/drawing/2014/main" id="{9563B7C0-3246-41DD-943C-F3079646DBAA}"/>
              </a:ext>
            </a:extLst>
          </p:cNvPr>
          <p:cNvSpPr txBox="1">
            <a:spLocks/>
          </p:cNvSpPr>
          <p:nvPr/>
        </p:nvSpPr>
        <p:spPr>
          <a:xfrm>
            <a:off x="2384426" y="6177722"/>
            <a:ext cx="6527446" cy="7328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 Nova" panose="02060503020205020403" pitchFamily="18" charset="0"/>
                <a:ea typeface="+mn-ea"/>
                <a:cs typeface="+mn-cs"/>
              </a:rPr>
              <a:t>(</a:t>
            </a:r>
            <a:r>
              <a: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ckwell Nova" panose="02060503020205020403" pitchFamily="18" charset="0"/>
                <a:ea typeface="+mn-ea"/>
                <a:cs typeface="+mn-cs"/>
              </a:rPr>
              <a:t>with Escape possibility)</a:t>
            </a: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 Nova" panose="02060503020205020403" pitchFamily="18" charset="0"/>
              <a:ea typeface="+mn-ea"/>
              <a:cs typeface="+mn-cs"/>
            </a:endParaRPr>
          </a:p>
        </p:txBody>
      </p:sp>
      <p:pic>
        <p:nvPicPr>
          <p:cNvPr id="5" name="Grafik 4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id="{ECCD36A3-D547-4E12-81B3-D06973CCB0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6414438"/>
            <a:ext cx="1574800" cy="301191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6108106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#sl-pollanswer(0)">
            <a:extLst>
              <a:ext uri="{FF2B5EF4-FFF2-40B4-BE49-F238E27FC236}">
                <a16:creationId xmlns:a16="http://schemas.microsoft.com/office/drawing/2014/main" id="{705726F7-975C-4737-BFE5-8D711DDB9F1B}"/>
              </a:ext>
            </a:extLst>
          </p:cNvPr>
          <p:cNvSpPr txBox="1">
            <a:spLocks/>
          </p:cNvSpPr>
          <p:nvPr/>
        </p:nvSpPr>
        <p:spPr>
          <a:xfrm>
            <a:off x="2494741" y="2301348"/>
            <a:ext cx="3293643" cy="965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 Extra Light" panose="020B0204020104020204" pitchFamily="34" charset="0"/>
                <a:ea typeface="+mj-ea"/>
                <a:cs typeface="+mj-cs"/>
              </a:rPr>
              <a:t>Yes</a:t>
            </a:r>
            <a:endParaRPr kumimoji="0" lang="de-DE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badi Extra Light" panose="020B0204020104020204" pitchFamily="34" charset="0"/>
              <a:ea typeface="+mj-ea"/>
              <a:cs typeface="+mj-cs"/>
            </a:endParaRPr>
          </a:p>
        </p:txBody>
      </p:sp>
      <p:sp>
        <p:nvSpPr>
          <p:cNvPr id="5" name="#sl-pollanswer(1)">
            <a:extLst>
              <a:ext uri="{FF2B5EF4-FFF2-40B4-BE49-F238E27FC236}">
                <a16:creationId xmlns:a16="http://schemas.microsoft.com/office/drawing/2014/main" id="{4E013977-6743-4533-B28D-18DFF2FD01B3}"/>
              </a:ext>
            </a:extLst>
          </p:cNvPr>
          <p:cNvSpPr txBox="1">
            <a:spLocks/>
          </p:cNvSpPr>
          <p:nvPr/>
        </p:nvSpPr>
        <p:spPr>
          <a:xfrm>
            <a:off x="2581633" y="3777116"/>
            <a:ext cx="2058106" cy="965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 Extra Light" panose="020B0204020104020204" pitchFamily="34" charset="0"/>
                <a:ea typeface="+mj-ea"/>
                <a:cs typeface="+mj-cs"/>
              </a:rPr>
              <a:t>Yes</a:t>
            </a:r>
            <a:endParaRPr kumimoji="0" lang="de-DE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badi Extra Light" panose="020B0204020104020204" pitchFamily="34" charset="0"/>
              <a:ea typeface="+mj-ea"/>
              <a:cs typeface="+mj-cs"/>
            </a:endParaRPr>
          </a:p>
        </p:txBody>
      </p:sp>
      <p:pic>
        <p:nvPicPr>
          <p:cNvPr id="15" name="Grafik 14" descr="Ein Bild, das Text, Zeitung enthält.&#10;&#10;Automatisch generierte Beschreibung">
            <a:extLst>
              <a:ext uri="{FF2B5EF4-FFF2-40B4-BE49-F238E27FC236}">
                <a16:creationId xmlns:a16="http://schemas.microsoft.com/office/drawing/2014/main" id="{FE275CAF-31D2-4B58-998D-D584F441D3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7090"/>
          <a:stretch/>
        </p:blipFill>
        <p:spPr>
          <a:xfrm>
            <a:off x="0" y="-3057"/>
            <a:ext cx="12192000" cy="6861057"/>
          </a:xfrm>
          <a:prstGeom prst="rect">
            <a:avLst/>
          </a:prstGeom>
        </p:spPr>
      </p:pic>
      <p:sp>
        <p:nvSpPr>
          <p:cNvPr id="3" name="Untertitel 2">
            <a:extLst>
              <a:ext uri="{FF2B5EF4-FFF2-40B4-BE49-F238E27FC236}">
                <a16:creationId xmlns:a16="http://schemas.microsoft.com/office/drawing/2014/main" id="{C087FB7F-6DD7-4F03-AD65-443D62A3CC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84426" y="1506523"/>
            <a:ext cx="6527446" cy="732860"/>
          </a:xfrm>
        </p:spPr>
        <p:txBody>
          <a:bodyPr/>
          <a:lstStyle/>
          <a:p>
            <a:pPr algn="l"/>
            <a:r>
              <a:rPr lang="de-AT">
                <a:latin typeface="Rockwell Nova" panose="02060503020205020403" pitchFamily="18" charset="0"/>
              </a:rPr>
              <a:t>Your Yes/No question…</a:t>
            </a:r>
            <a:endParaRPr lang="de-DE">
              <a:latin typeface="Rockwell Nova" panose="02060503020205020403" pitchFamily="18" charset="0"/>
            </a:endParaRPr>
          </a:p>
        </p:txBody>
      </p:sp>
      <p:graphicFrame>
        <p:nvGraphicFramePr>
          <p:cNvPr id="8" name="Objekt 7">
            <a:extLst>
              <a:ext uri="{FF2B5EF4-FFF2-40B4-BE49-F238E27FC236}">
                <a16:creationId xmlns:a16="http://schemas.microsoft.com/office/drawing/2014/main" id="{5835CCA8-5AAC-4B05-94C6-48A5C73169E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36381" y="2324879"/>
          <a:ext cx="995520" cy="965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0" name="Image" r:id="rId6" imgW="1676160" imgH="1625040" progId="Photoshop.Image.18">
                  <p:embed/>
                </p:oleObj>
              </mc:Choice>
              <mc:Fallback>
                <p:oleObj name="Image" r:id="rId6" imgW="1676160" imgH="1625040" progId="Photoshop.Image.18">
                  <p:embed/>
                  <p:pic>
                    <p:nvPicPr>
                      <p:cNvPr id="8" name="Objekt 7">
                        <a:extLst>
                          <a:ext uri="{FF2B5EF4-FFF2-40B4-BE49-F238E27FC236}">
                            <a16:creationId xmlns:a16="http://schemas.microsoft.com/office/drawing/2014/main" id="{5835CCA8-5AAC-4B05-94C6-48A5C73169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>
                        <a:lum bright="30000"/>
                      </a:blip>
                      <a:stretch>
                        <a:fillRect/>
                      </a:stretch>
                    </p:blipFill>
                    <p:spPr>
                      <a:xfrm>
                        <a:off x="3636381" y="2324879"/>
                        <a:ext cx="995520" cy="9653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8">
            <a:extLst>
              <a:ext uri="{FF2B5EF4-FFF2-40B4-BE49-F238E27FC236}">
                <a16:creationId xmlns:a16="http://schemas.microsoft.com/office/drawing/2014/main" id="{ED10E5EC-3965-4D9E-A17A-4D6D488A0A8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78022" y="2324879"/>
          <a:ext cx="1010362" cy="965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1" name="Image" r:id="rId8" imgW="1701360" imgH="1625040" progId="Photoshop.Image.18">
                  <p:embed/>
                </p:oleObj>
              </mc:Choice>
              <mc:Fallback>
                <p:oleObj name="Image" r:id="rId8" imgW="1701360" imgH="1625040" progId="Photoshop.Image.18">
                  <p:embed/>
                  <p:pic>
                    <p:nvPicPr>
                      <p:cNvPr id="9" name="Objekt 8">
                        <a:extLst>
                          <a:ext uri="{FF2B5EF4-FFF2-40B4-BE49-F238E27FC236}">
                            <a16:creationId xmlns:a16="http://schemas.microsoft.com/office/drawing/2014/main" id="{ED10E5EC-3965-4D9E-A17A-4D6D488A0A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>
                        <a:lum bright="30000"/>
                      </a:blip>
                      <a:stretch>
                        <a:fillRect/>
                      </a:stretch>
                    </p:blipFill>
                    <p:spPr>
                      <a:xfrm>
                        <a:off x="4778022" y="2324879"/>
                        <a:ext cx="1010362" cy="9651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kt 9">
            <a:extLst>
              <a:ext uri="{FF2B5EF4-FFF2-40B4-BE49-F238E27FC236}">
                <a16:creationId xmlns:a16="http://schemas.microsoft.com/office/drawing/2014/main" id="{499B18F4-B73E-46BA-9D54-7B4C3E58390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94741" y="2324879"/>
          <a:ext cx="995519" cy="965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2" name="Image" r:id="rId10" imgW="1663200" imgH="1612440" progId="Photoshop.Image.18">
                  <p:embed/>
                </p:oleObj>
              </mc:Choice>
              <mc:Fallback>
                <p:oleObj name="Image" r:id="rId10" imgW="1663200" imgH="1612440" progId="Photoshop.Image.18">
                  <p:embed/>
                  <p:pic>
                    <p:nvPicPr>
                      <p:cNvPr id="10" name="Objekt 9">
                        <a:extLst>
                          <a:ext uri="{FF2B5EF4-FFF2-40B4-BE49-F238E27FC236}">
                            <a16:creationId xmlns:a16="http://schemas.microsoft.com/office/drawing/2014/main" id="{499B18F4-B73E-46BA-9D54-7B4C3E5839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>
                        <a:lum bright="30000"/>
                      </a:blip>
                      <a:stretch>
                        <a:fillRect/>
                      </a:stretch>
                    </p:blipFill>
                    <p:spPr>
                      <a:xfrm>
                        <a:off x="2494741" y="2324879"/>
                        <a:ext cx="995519" cy="9651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kt 10">
            <a:extLst>
              <a:ext uri="{FF2B5EF4-FFF2-40B4-BE49-F238E27FC236}">
                <a16:creationId xmlns:a16="http://schemas.microsoft.com/office/drawing/2014/main" id="{643175C3-114B-4643-BB12-041907E835D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94741" y="3777115"/>
          <a:ext cx="995519" cy="965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3" name="Image" r:id="rId12" imgW="1676160" imgH="1625040" progId="Photoshop.Image.18">
                  <p:embed/>
                </p:oleObj>
              </mc:Choice>
              <mc:Fallback>
                <p:oleObj name="Image" r:id="rId12" imgW="1676160" imgH="1625040" progId="Photoshop.Image.18">
                  <p:embed/>
                  <p:pic>
                    <p:nvPicPr>
                      <p:cNvPr id="11" name="Objekt 10">
                        <a:extLst>
                          <a:ext uri="{FF2B5EF4-FFF2-40B4-BE49-F238E27FC236}">
                            <a16:creationId xmlns:a16="http://schemas.microsoft.com/office/drawing/2014/main" id="{643175C3-114B-4643-BB12-041907E835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>
                        <a:lum bright="30000"/>
                      </a:blip>
                      <a:stretch>
                        <a:fillRect/>
                      </a:stretch>
                    </p:blipFill>
                    <p:spPr>
                      <a:xfrm>
                        <a:off x="2494741" y="3777115"/>
                        <a:ext cx="995519" cy="9653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kt 11">
            <a:extLst>
              <a:ext uri="{FF2B5EF4-FFF2-40B4-BE49-F238E27FC236}">
                <a16:creationId xmlns:a16="http://schemas.microsoft.com/office/drawing/2014/main" id="{48D0B97F-A301-4D32-9F21-0859247A19D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36381" y="3777115"/>
          <a:ext cx="1003358" cy="965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4" name="Image" r:id="rId14" imgW="1676160" imgH="1612440" progId="Photoshop.Image.18">
                  <p:embed/>
                </p:oleObj>
              </mc:Choice>
              <mc:Fallback>
                <p:oleObj name="Image" r:id="rId14" imgW="1676160" imgH="1612440" progId="Photoshop.Image.18">
                  <p:embed/>
                  <p:pic>
                    <p:nvPicPr>
                      <p:cNvPr id="12" name="Objekt 11">
                        <a:extLst>
                          <a:ext uri="{FF2B5EF4-FFF2-40B4-BE49-F238E27FC236}">
                            <a16:creationId xmlns:a16="http://schemas.microsoft.com/office/drawing/2014/main" id="{48D0B97F-A301-4D32-9F21-0859247A19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>
                        <a:lum bright="30000"/>
                      </a:blip>
                      <a:stretch>
                        <a:fillRect/>
                      </a:stretch>
                    </p:blipFill>
                    <p:spPr>
                      <a:xfrm>
                        <a:off x="3636381" y="3777115"/>
                        <a:ext cx="1003358" cy="9653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Ellipse 15">
            <a:extLst>
              <a:ext uri="{FF2B5EF4-FFF2-40B4-BE49-F238E27FC236}">
                <a16:creationId xmlns:a16="http://schemas.microsoft.com/office/drawing/2014/main" id="{26AF977A-FA21-4344-9B5E-349AFCEB8315}"/>
              </a:ext>
            </a:extLst>
          </p:cNvPr>
          <p:cNvSpPr/>
          <p:nvPr/>
        </p:nvSpPr>
        <p:spPr>
          <a:xfrm>
            <a:off x="1757398" y="2614893"/>
            <a:ext cx="314325" cy="31432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E46CBFD-8969-4E0D-914A-0B36A7DB97D9}"/>
              </a:ext>
            </a:extLst>
          </p:cNvPr>
          <p:cNvSpPr/>
          <p:nvPr/>
        </p:nvSpPr>
        <p:spPr>
          <a:xfrm>
            <a:off x="1757398" y="4102628"/>
            <a:ext cx="314325" cy="31432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fik 1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id="{89E1C92C-F931-4D84-9183-35C82108342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6414438"/>
            <a:ext cx="1574800" cy="301191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526471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5635B6F6-23A1-4A62-9438-C5B9B6BA1E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9" b="6949"/>
          <a:stretch/>
        </p:blipFill>
        <p:spPr>
          <a:xfrm>
            <a:off x="-324474" y="0"/>
            <a:ext cx="7982564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0B4A464-C058-4004-87B7-E9C4E6011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8649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de-AT" sz="3200">
                <a:solidFill>
                  <a:schemeClr val="bg1"/>
                </a:solidFill>
                <a:latin typeface="Lato Light" panose="020F0302020204030203" pitchFamily="34" charset="0"/>
              </a:rPr>
              <a:t>Do you want your </a:t>
            </a:r>
            <a:r>
              <a:rPr lang="de-AT" sz="3200" b="1">
                <a:solidFill>
                  <a:schemeClr val="bg1"/>
                </a:solidFill>
                <a:latin typeface="Lato" panose="020F0502020204030203" pitchFamily="34" charset="77"/>
              </a:rPr>
              <a:t>audience </a:t>
            </a:r>
            <a:r>
              <a:rPr lang="de-AT" sz="3200">
                <a:solidFill>
                  <a:schemeClr val="bg1"/>
                </a:solidFill>
                <a:latin typeface="Lato Light" panose="020F0302020204030203" pitchFamily="34" charset="0"/>
              </a:rPr>
              <a:t>to </a:t>
            </a:r>
            <a:r>
              <a:rPr lang="de-AT" sz="3200" b="1">
                <a:solidFill>
                  <a:schemeClr val="bg1"/>
                </a:solidFill>
                <a:latin typeface="Lato" panose="020F0502020204030203" pitchFamily="34" charset="77"/>
              </a:rPr>
              <a:t>interactively participate</a:t>
            </a:r>
            <a:r>
              <a:rPr lang="de-AT" sz="3200">
                <a:solidFill>
                  <a:schemeClr val="bg1"/>
                </a:solidFill>
                <a:latin typeface="Lato Light" panose="020F0302020204030203" pitchFamily="34" charset="0"/>
              </a:rPr>
              <a:t> in the quiz </a:t>
            </a:r>
            <a:r>
              <a:rPr lang="de-AT" sz="3200" b="1">
                <a:solidFill>
                  <a:schemeClr val="bg1"/>
                </a:solidFill>
                <a:latin typeface="Lato" panose="020F0502020204030203" pitchFamily="34" charset="77"/>
              </a:rPr>
              <a:t>with their smartphones</a:t>
            </a:r>
            <a:r>
              <a:rPr lang="de-AT" sz="3200">
                <a:solidFill>
                  <a:schemeClr val="bg1"/>
                </a:solidFill>
                <a:latin typeface="Lato Light" panose="020F0302020204030203" pitchFamily="34" charset="0"/>
              </a:rPr>
              <a:t>?</a:t>
            </a:r>
            <a:endParaRPr lang="de-AT" sz="32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275C397-D589-4217-9260-E484EFE1B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7925" y="1981095"/>
            <a:ext cx="5753100" cy="4378853"/>
          </a:xfrm>
        </p:spPr>
        <p:txBody>
          <a:bodyPr>
            <a:normAutofit/>
          </a:bodyPr>
          <a:lstStyle/>
          <a:p>
            <a:pPr marL="0" indent="0">
              <a:lnSpc>
                <a:spcPts val="3280"/>
              </a:lnSpc>
              <a:buNone/>
            </a:pPr>
            <a:r>
              <a:rPr lang="de-AT" sz="2400">
                <a:solidFill>
                  <a:schemeClr val="bg1"/>
                </a:solidFill>
                <a:latin typeface="Lato Light" panose="020F0302020204030203" pitchFamily="34" charset="0"/>
              </a:rPr>
              <a:t>With </a:t>
            </a:r>
            <a:r>
              <a:rPr lang="de-AT" sz="2400">
                <a:solidFill>
                  <a:schemeClr val="bg1"/>
                </a:solidFill>
                <a:latin typeface="Lato Bold" panose="020F0802020204030203" pitchFamily="34" charset="0"/>
              </a:rPr>
              <a:t>SlideLizard‘s</a:t>
            </a:r>
            <a:r>
              <a:rPr lang="de-AT" sz="2400">
                <a:solidFill>
                  <a:schemeClr val="bg1"/>
                </a:solidFill>
                <a:latin typeface="Lato Light" panose="020F0302020204030203" pitchFamily="34" charset="0"/>
              </a:rPr>
              <a:t> PowerPoint-Plugin you can simply transform the following Quiz templates into interactive Live-Quizzes! You can even show the results directly in your slides! </a:t>
            </a:r>
          </a:p>
          <a:p>
            <a:pPr marL="0" indent="0">
              <a:lnSpc>
                <a:spcPts val="3280"/>
              </a:lnSpc>
              <a:buNone/>
            </a:pPr>
            <a:endParaRPr lang="de-AT" sz="2400" dirty="0">
              <a:solidFill>
                <a:schemeClr val="bg1"/>
              </a:solidFill>
              <a:latin typeface="Lato Light" panose="020F0302020204030203" pitchFamily="34" charset="0"/>
            </a:endParaRPr>
          </a:p>
          <a:p>
            <a:pPr marL="0" indent="0">
              <a:lnSpc>
                <a:spcPts val="3280"/>
              </a:lnSpc>
              <a:buNone/>
            </a:pPr>
            <a:r>
              <a:rPr lang="de-AT" sz="2400">
                <a:solidFill>
                  <a:schemeClr val="bg1"/>
                </a:solidFill>
                <a:latin typeface="Lato Bold" panose="020F0802020204030203" pitchFamily="34" charset="0"/>
              </a:rPr>
              <a:t>Download now for free:</a:t>
            </a:r>
            <a:br>
              <a:rPr lang="de-AT" sz="2400" dirty="0">
                <a:solidFill>
                  <a:schemeClr val="bg1"/>
                </a:solidFill>
                <a:latin typeface="Lato Bold" panose="020F0802020204030203" pitchFamily="34" charset="0"/>
              </a:rPr>
            </a:br>
            <a:r>
              <a:rPr lang="de-AT" sz="2400" dirty="0">
                <a:solidFill>
                  <a:srgbClr val="00B0F0"/>
                </a:solidFill>
                <a:latin typeface="Lato Bold" panose="020F080202020403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https://slidelizard.com/en/download</a:t>
            </a:r>
            <a:endParaRPr lang="de-AT" sz="2400" dirty="0">
              <a:solidFill>
                <a:schemeClr val="bg1"/>
              </a:solidFill>
            </a:endParaRPr>
          </a:p>
          <a:p>
            <a:pPr marL="0" indent="0">
              <a:lnSpc>
                <a:spcPts val="3280"/>
              </a:lnSpc>
              <a:buNone/>
            </a:pPr>
            <a:endParaRPr lang="de-DE" sz="2400" dirty="0">
              <a:solidFill>
                <a:schemeClr val="bg1"/>
              </a:solidFill>
            </a:endParaRPr>
          </a:p>
        </p:txBody>
      </p:sp>
      <p:pic>
        <p:nvPicPr>
          <p:cNvPr id="4" name="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F81F7D50-E242-47B2-B7CC-8F5F1DC05C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6359948"/>
            <a:ext cx="1800220" cy="3600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FCB57E-F7FB-504C-8300-86AE6A72A5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07" y="1797081"/>
            <a:ext cx="4466250" cy="45671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7403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#sl-pollanswer(2)">
            <a:extLst>
              <a:ext uri="{FF2B5EF4-FFF2-40B4-BE49-F238E27FC236}">
                <a16:creationId xmlns:a16="http://schemas.microsoft.com/office/drawing/2014/main" id="{6A2E9E26-1FA4-4944-8CC8-59A987E8F069}"/>
              </a:ext>
            </a:extLst>
          </p:cNvPr>
          <p:cNvSpPr txBox="1">
            <a:spLocks/>
          </p:cNvSpPr>
          <p:nvPr/>
        </p:nvSpPr>
        <p:spPr>
          <a:xfrm>
            <a:off x="2675395" y="4672744"/>
            <a:ext cx="2058106" cy="965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 Extra Light" panose="020B0204020104020204" pitchFamily="34" charset="0"/>
                <a:ea typeface="+mj-ea"/>
                <a:cs typeface="+mj-cs"/>
              </a:rPr>
              <a:t>Escapeo</a:t>
            </a:r>
            <a:endParaRPr kumimoji="0" lang="de-DE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badi Extra Light" panose="020B0204020104020204" pitchFamily="34" charset="0"/>
              <a:ea typeface="+mj-ea"/>
              <a:cs typeface="+mj-cs"/>
            </a:endParaRPr>
          </a:p>
        </p:txBody>
      </p:sp>
      <p:sp>
        <p:nvSpPr>
          <p:cNvPr id="4" name="#sl-pollanswer(1)">
            <a:extLst>
              <a:ext uri="{FF2B5EF4-FFF2-40B4-BE49-F238E27FC236}">
                <a16:creationId xmlns:a16="http://schemas.microsoft.com/office/drawing/2014/main" id="{32AD2918-F336-4FCC-9134-C40065E0535C}"/>
              </a:ext>
            </a:extLst>
          </p:cNvPr>
          <p:cNvSpPr txBox="1">
            <a:spLocks/>
          </p:cNvSpPr>
          <p:nvPr/>
        </p:nvSpPr>
        <p:spPr>
          <a:xfrm>
            <a:off x="2596341" y="3164921"/>
            <a:ext cx="2058106" cy="965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 Extra Light" panose="020B0204020104020204" pitchFamily="34" charset="0"/>
                <a:ea typeface="+mj-ea"/>
                <a:cs typeface="+mj-cs"/>
              </a:rPr>
              <a:t>No</a:t>
            </a:r>
            <a:endParaRPr kumimoji="0" lang="de-DE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badi Extra Light" panose="020B0204020104020204" pitchFamily="34" charset="0"/>
              <a:ea typeface="+mj-ea"/>
              <a:cs typeface="+mj-cs"/>
            </a:endParaRPr>
          </a:p>
        </p:txBody>
      </p:sp>
      <p:sp>
        <p:nvSpPr>
          <p:cNvPr id="2" name="#sl-pollanswer(0)">
            <a:extLst>
              <a:ext uri="{FF2B5EF4-FFF2-40B4-BE49-F238E27FC236}">
                <a16:creationId xmlns:a16="http://schemas.microsoft.com/office/drawing/2014/main" id="{5B1D14B9-4776-4481-A91D-C9A544572B42}"/>
              </a:ext>
            </a:extLst>
          </p:cNvPr>
          <p:cNvSpPr txBox="1">
            <a:spLocks/>
          </p:cNvSpPr>
          <p:nvPr/>
        </p:nvSpPr>
        <p:spPr>
          <a:xfrm>
            <a:off x="2596341" y="1702579"/>
            <a:ext cx="3293643" cy="965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 Extra Light" panose="020B0204020104020204" pitchFamily="34" charset="0"/>
                <a:ea typeface="+mj-ea"/>
                <a:cs typeface="+mj-cs"/>
              </a:rPr>
              <a:t>Yes</a:t>
            </a:r>
            <a:endParaRPr kumimoji="0" lang="de-DE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badi Extra Light" panose="020B0204020104020204" pitchFamily="34" charset="0"/>
              <a:ea typeface="+mj-ea"/>
              <a:cs typeface="+mj-cs"/>
            </a:endParaRPr>
          </a:p>
        </p:txBody>
      </p:sp>
      <p:pic>
        <p:nvPicPr>
          <p:cNvPr id="15" name="Grafik 14" descr="Ein Bild, das Text, Zeitung enthält.&#10;&#10;Automatisch generierte Beschreibung">
            <a:extLst>
              <a:ext uri="{FF2B5EF4-FFF2-40B4-BE49-F238E27FC236}">
                <a16:creationId xmlns:a16="http://schemas.microsoft.com/office/drawing/2014/main" id="{FE275CAF-31D2-4B58-998D-D584F441D3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7090"/>
          <a:stretch/>
        </p:blipFill>
        <p:spPr>
          <a:xfrm>
            <a:off x="0" y="-3057"/>
            <a:ext cx="12192000" cy="6861057"/>
          </a:xfrm>
          <a:prstGeom prst="rect">
            <a:avLst/>
          </a:prstGeom>
        </p:spPr>
      </p:pic>
      <p:sp>
        <p:nvSpPr>
          <p:cNvPr id="3" name="Untertitel 2">
            <a:extLst>
              <a:ext uri="{FF2B5EF4-FFF2-40B4-BE49-F238E27FC236}">
                <a16:creationId xmlns:a16="http://schemas.microsoft.com/office/drawing/2014/main" id="{C087FB7F-6DD7-4F03-AD65-443D62A3CC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86026" y="884223"/>
            <a:ext cx="6527446" cy="732860"/>
          </a:xfrm>
        </p:spPr>
        <p:txBody>
          <a:bodyPr/>
          <a:lstStyle/>
          <a:p>
            <a:pPr algn="l"/>
            <a:r>
              <a:rPr lang="de-AT">
                <a:latin typeface="Rockwell Nova" panose="02060503020205020403" pitchFamily="18" charset="0"/>
              </a:rPr>
              <a:t>Your Yes/No question…</a:t>
            </a:r>
            <a:endParaRPr lang="de-DE">
              <a:latin typeface="Rockwell Nova" panose="02060503020205020403" pitchFamily="18" charset="0"/>
            </a:endParaRPr>
          </a:p>
        </p:txBody>
      </p:sp>
      <p:graphicFrame>
        <p:nvGraphicFramePr>
          <p:cNvPr id="8" name="Objekt 7">
            <a:extLst>
              <a:ext uri="{FF2B5EF4-FFF2-40B4-BE49-F238E27FC236}">
                <a16:creationId xmlns:a16="http://schemas.microsoft.com/office/drawing/2014/main" id="{5835CCA8-5AAC-4B05-94C6-48A5C73169E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37981" y="1702579"/>
          <a:ext cx="995520" cy="965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6" name="Image" r:id="rId6" imgW="1676160" imgH="1625040" progId="Photoshop.Image.18">
                  <p:embed/>
                </p:oleObj>
              </mc:Choice>
              <mc:Fallback>
                <p:oleObj name="Image" r:id="rId6" imgW="1676160" imgH="1625040" progId="Photoshop.Image.18">
                  <p:embed/>
                  <p:pic>
                    <p:nvPicPr>
                      <p:cNvPr id="8" name="Objekt 7">
                        <a:extLst>
                          <a:ext uri="{FF2B5EF4-FFF2-40B4-BE49-F238E27FC236}">
                            <a16:creationId xmlns:a16="http://schemas.microsoft.com/office/drawing/2014/main" id="{5835CCA8-5AAC-4B05-94C6-48A5C73169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>
                        <a:lum bright="30000"/>
                      </a:blip>
                      <a:stretch>
                        <a:fillRect/>
                      </a:stretch>
                    </p:blipFill>
                    <p:spPr>
                      <a:xfrm>
                        <a:off x="3737981" y="1702579"/>
                        <a:ext cx="995520" cy="9653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8">
            <a:extLst>
              <a:ext uri="{FF2B5EF4-FFF2-40B4-BE49-F238E27FC236}">
                <a16:creationId xmlns:a16="http://schemas.microsoft.com/office/drawing/2014/main" id="{ED10E5EC-3965-4D9E-A17A-4D6D488A0A8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79622" y="1702579"/>
          <a:ext cx="1010362" cy="965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7" name="Image" r:id="rId8" imgW="1701360" imgH="1625040" progId="Photoshop.Image.18">
                  <p:embed/>
                </p:oleObj>
              </mc:Choice>
              <mc:Fallback>
                <p:oleObj name="Image" r:id="rId8" imgW="1701360" imgH="1625040" progId="Photoshop.Image.18">
                  <p:embed/>
                  <p:pic>
                    <p:nvPicPr>
                      <p:cNvPr id="9" name="Objekt 8">
                        <a:extLst>
                          <a:ext uri="{FF2B5EF4-FFF2-40B4-BE49-F238E27FC236}">
                            <a16:creationId xmlns:a16="http://schemas.microsoft.com/office/drawing/2014/main" id="{ED10E5EC-3965-4D9E-A17A-4D6D488A0A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>
                        <a:lum bright="30000"/>
                      </a:blip>
                      <a:stretch>
                        <a:fillRect/>
                      </a:stretch>
                    </p:blipFill>
                    <p:spPr>
                      <a:xfrm>
                        <a:off x="4879622" y="1702579"/>
                        <a:ext cx="1010362" cy="9651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kt 9">
            <a:extLst>
              <a:ext uri="{FF2B5EF4-FFF2-40B4-BE49-F238E27FC236}">
                <a16:creationId xmlns:a16="http://schemas.microsoft.com/office/drawing/2014/main" id="{499B18F4-B73E-46BA-9D54-7B4C3E58390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96341" y="1702579"/>
          <a:ext cx="995519" cy="965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8" name="Image" r:id="rId10" imgW="1663200" imgH="1612440" progId="Photoshop.Image.18">
                  <p:embed/>
                </p:oleObj>
              </mc:Choice>
              <mc:Fallback>
                <p:oleObj name="Image" r:id="rId10" imgW="1663200" imgH="1612440" progId="Photoshop.Image.18">
                  <p:embed/>
                  <p:pic>
                    <p:nvPicPr>
                      <p:cNvPr id="10" name="Objekt 9">
                        <a:extLst>
                          <a:ext uri="{FF2B5EF4-FFF2-40B4-BE49-F238E27FC236}">
                            <a16:creationId xmlns:a16="http://schemas.microsoft.com/office/drawing/2014/main" id="{499B18F4-B73E-46BA-9D54-7B4C3E5839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>
                        <a:lum bright="30000"/>
                      </a:blip>
                      <a:stretch>
                        <a:fillRect/>
                      </a:stretch>
                    </p:blipFill>
                    <p:spPr>
                      <a:xfrm>
                        <a:off x="2596341" y="1702579"/>
                        <a:ext cx="995519" cy="9651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kt 10">
            <a:extLst>
              <a:ext uri="{FF2B5EF4-FFF2-40B4-BE49-F238E27FC236}">
                <a16:creationId xmlns:a16="http://schemas.microsoft.com/office/drawing/2014/main" id="{643175C3-114B-4643-BB12-041907E835D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96341" y="3154815"/>
          <a:ext cx="995519" cy="965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9" name="Image" r:id="rId12" imgW="1676160" imgH="1625040" progId="Photoshop.Image.18">
                  <p:embed/>
                </p:oleObj>
              </mc:Choice>
              <mc:Fallback>
                <p:oleObj name="Image" r:id="rId12" imgW="1676160" imgH="1625040" progId="Photoshop.Image.18">
                  <p:embed/>
                  <p:pic>
                    <p:nvPicPr>
                      <p:cNvPr id="11" name="Objekt 10">
                        <a:extLst>
                          <a:ext uri="{FF2B5EF4-FFF2-40B4-BE49-F238E27FC236}">
                            <a16:creationId xmlns:a16="http://schemas.microsoft.com/office/drawing/2014/main" id="{643175C3-114B-4643-BB12-041907E835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>
                        <a:lum bright="30000"/>
                      </a:blip>
                      <a:stretch>
                        <a:fillRect/>
                      </a:stretch>
                    </p:blipFill>
                    <p:spPr>
                      <a:xfrm>
                        <a:off x="2596341" y="3154815"/>
                        <a:ext cx="995519" cy="9653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kt 11">
            <a:extLst>
              <a:ext uri="{FF2B5EF4-FFF2-40B4-BE49-F238E27FC236}">
                <a16:creationId xmlns:a16="http://schemas.microsoft.com/office/drawing/2014/main" id="{48D0B97F-A301-4D32-9F21-0859247A19D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37981" y="3154815"/>
          <a:ext cx="1003358" cy="965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0" name="Image" r:id="rId14" imgW="1676160" imgH="1612440" progId="Photoshop.Image.18">
                  <p:embed/>
                </p:oleObj>
              </mc:Choice>
              <mc:Fallback>
                <p:oleObj name="Image" r:id="rId14" imgW="1676160" imgH="1612440" progId="Photoshop.Image.18">
                  <p:embed/>
                  <p:pic>
                    <p:nvPicPr>
                      <p:cNvPr id="12" name="Objekt 11">
                        <a:extLst>
                          <a:ext uri="{FF2B5EF4-FFF2-40B4-BE49-F238E27FC236}">
                            <a16:creationId xmlns:a16="http://schemas.microsoft.com/office/drawing/2014/main" id="{48D0B97F-A301-4D32-9F21-0859247A19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>
                        <a:lum bright="30000"/>
                      </a:blip>
                      <a:stretch>
                        <a:fillRect/>
                      </a:stretch>
                    </p:blipFill>
                    <p:spPr>
                      <a:xfrm>
                        <a:off x="3737981" y="3154815"/>
                        <a:ext cx="1003358" cy="9653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kt 12">
            <a:extLst>
              <a:ext uri="{FF2B5EF4-FFF2-40B4-BE49-F238E27FC236}">
                <a16:creationId xmlns:a16="http://schemas.microsoft.com/office/drawing/2014/main" id="{846A8A1D-6C27-468D-9F4E-4B331A7B45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96341" y="4561211"/>
          <a:ext cx="1959034" cy="11884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1" name="Image" r:id="rId16" imgW="2679120" imgH="1625040" progId="Photoshop.Image.18">
                  <p:embed/>
                </p:oleObj>
              </mc:Choice>
              <mc:Fallback>
                <p:oleObj name="Image" r:id="rId16" imgW="2679120" imgH="1625040" progId="Photoshop.Image.18">
                  <p:embed/>
                  <p:pic>
                    <p:nvPicPr>
                      <p:cNvPr id="13" name="Objekt 12">
                        <a:extLst>
                          <a:ext uri="{FF2B5EF4-FFF2-40B4-BE49-F238E27FC236}">
                            <a16:creationId xmlns:a16="http://schemas.microsoft.com/office/drawing/2014/main" id="{846A8A1D-6C27-468D-9F4E-4B331A7B45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>
                        <a:lum bright="30000"/>
                      </a:blip>
                      <a:stretch>
                        <a:fillRect/>
                      </a:stretch>
                    </p:blipFill>
                    <p:spPr>
                      <a:xfrm>
                        <a:off x="2596341" y="4561211"/>
                        <a:ext cx="1959034" cy="11884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Ellipse 15">
            <a:extLst>
              <a:ext uri="{FF2B5EF4-FFF2-40B4-BE49-F238E27FC236}">
                <a16:creationId xmlns:a16="http://schemas.microsoft.com/office/drawing/2014/main" id="{26AF977A-FA21-4344-9B5E-349AFCEB8315}"/>
              </a:ext>
            </a:extLst>
          </p:cNvPr>
          <p:cNvSpPr/>
          <p:nvPr/>
        </p:nvSpPr>
        <p:spPr>
          <a:xfrm>
            <a:off x="1858998" y="1992593"/>
            <a:ext cx="314325" cy="31432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E46CBFD-8969-4E0D-914A-0B36A7DB97D9}"/>
              </a:ext>
            </a:extLst>
          </p:cNvPr>
          <p:cNvSpPr/>
          <p:nvPr/>
        </p:nvSpPr>
        <p:spPr>
          <a:xfrm>
            <a:off x="1858998" y="3480328"/>
            <a:ext cx="314325" cy="31432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599BD96D-1D6F-45B9-AD95-03E7ED21CD25}"/>
              </a:ext>
            </a:extLst>
          </p:cNvPr>
          <p:cNvSpPr/>
          <p:nvPr/>
        </p:nvSpPr>
        <p:spPr>
          <a:xfrm>
            <a:off x="1858998" y="4968063"/>
            <a:ext cx="314325" cy="31432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Grafik 21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id="{C6872A4C-4C6A-4C21-8A8D-90B9853074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6414438"/>
            <a:ext cx="1574800" cy="301191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8658408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 descr="Ein Bild, das Text, Zeitung enthält.&#10;&#10;Automatisch generierte Beschreibung">
            <a:extLst>
              <a:ext uri="{FF2B5EF4-FFF2-40B4-BE49-F238E27FC236}">
                <a16:creationId xmlns:a16="http://schemas.microsoft.com/office/drawing/2014/main" id="{FE275CAF-31D2-4B58-998D-D584F441D3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7090"/>
          <a:stretch/>
        </p:blipFill>
        <p:spPr>
          <a:xfrm>
            <a:off x="0" y="-3057"/>
            <a:ext cx="12192000" cy="6861057"/>
          </a:xfrm>
          <a:prstGeom prst="rect">
            <a:avLst/>
          </a:prstGeom>
        </p:spPr>
      </p:pic>
      <p:sp>
        <p:nvSpPr>
          <p:cNvPr id="3" name="Untertitel 2">
            <a:extLst>
              <a:ext uri="{FF2B5EF4-FFF2-40B4-BE49-F238E27FC236}">
                <a16:creationId xmlns:a16="http://schemas.microsoft.com/office/drawing/2014/main" id="{C087FB7F-6DD7-4F03-AD65-443D62A3CC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84426" y="1506523"/>
            <a:ext cx="6527446" cy="732860"/>
          </a:xfrm>
        </p:spPr>
        <p:txBody>
          <a:bodyPr/>
          <a:lstStyle/>
          <a:p>
            <a:pPr algn="l"/>
            <a:r>
              <a:rPr lang="de-AT">
                <a:latin typeface="Rockwell Nova" panose="02060503020205020403" pitchFamily="18" charset="0"/>
              </a:rPr>
              <a:t>Your Yes/No question…</a:t>
            </a:r>
            <a:endParaRPr lang="de-DE">
              <a:latin typeface="Rockwell Nova" panose="02060503020205020403" pitchFamily="18" charset="0"/>
            </a:endParaRPr>
          </a:p>
        </p:txBody>
      </p:sp>
      <p:pic>
        <p:nvPicPr>
          <p:cNvPr id="2" name="Grafik 1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id="{89E1C92C-F931-4D84-9183-35C8210834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6414438"/>
            <a:ext cx="1574800" cy="301191"/>
          </a:xfrm>
          <a:prstGeom prst="rect">
            <a:avLst/>
          </a:prstGeom>
        </p:spPr>
      </p:pic>
      <p:sp>
        <p:nvSpPr>
          <p:cNvPr id="7" name="#sl-pollresults()">
            <a:hlinkClick r:id="" action="ppaction://noaction"/>
            <a:extLst>
              <a:ext uri="{FF2B5EF4-FFF2-40B4-BE49-F238E27FC236}">
                <a16:creationId xmlns:a16="http://schemas.microsoft.com/office/drawing/2014/main" id="{450C8747-7E62-43EB-82FE-4E5C62D90D0D}"/>
              </a:ext>
            </a:extLst>
          </p:cNvPr>
          <p:cNvSpPr/>
          <p:nvPr/>
        </p:nvSpPr>
        <p:spPr>
          <a:xfrm>
            <a:off x="2486025" y="1962149"/>
            <a:ext cx="6858000" cy="401955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blipFill>
                  <a:blip r:embed="rId6"/>
                  <a:stretch>
                    <a:fillRect/>
                  </a:stretch>
                </a:blip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Poll results are shown here if you use SlideLizard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34933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A8DD0A90-23B4-4B2E-80F7-5DAE92558B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9" b="6949"/>
          <a:stretch/>
        </p:blipFill>
        <p:spPr>
          <a:xfrm>
            <a:off x="2247286" y="0"/>
            <a:ext cx="7982564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8B03328-EB6C-4F1D-B197-3B7FF63965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>
                <a:solidFill>
                  <a:schemeClr val="bg1"/>
                </a:solidFill>
                <a:latin typeface="Arial Nova Cond Light" panose="020B0306020202020204" pitchFamily="34" charset="0"/>
              </a:rPr>
              <a:t>Personality Quiz</a:t>
            </a:r>
            <a:endParaRPr lang="de-DE">
              <a:solidFill>
                <a:schemeClr val="bg1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C92D992-DDBF-4434-B482-71BA1107E0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09963"/>
            <a:ext cx="9144000" cy="1655762"/>
          </a:xfrm>
        </p:spPr>
        <p:txBody>
          <a:bodyPr/>
          <a:lstStyle/>
          <a:p>
            <a:r>
              <a:rPr lang="de-AT">
                <a:solidFill>
                  <a:schemeClr val="bg1"/>
                </a:solidFill>
                <a:latin typeface="Abadi" panose="020B0604020104020204" pitchFamily="34" charset="0"/>
              </a:rPr>
              <a:t>PowerPoint Quiz Template</a:t>
            </a:r>
            <a:endParaRPr lang="de-DE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pic>
        <p:nvPicPr>
          <p:cNvPr id="5" name="Grafik 4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2DA440AE-B010-42BE-9D9A-E943A41AAB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850" y="6381750"/>
            <a:ext cx="1771650" cy="3543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99456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bg-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5AF23F5-2C2B-4455-BC90-7DE70B08EB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9" b="6949"/>
          <a:stretch/>
        </p:blipFill>
        <p:spPr>
          <a:xfrm>
            <a:off x="2247286" y="0"/>
            <a:ext cx="7982564" cy="6858000"/>
          </a:xfrm>
          <a:prstGeom prst="rect">
            <a:avLst/>
          </a:prstGeom>
        </p:spPr>
      </p:pic>
      <p:sp>
        <p:nvSpPr>
          <p:cNvPr id="26" name="dot 3">
            <a:extLst>
              <a:ext uri="{FF2B5EF4-FFF2-40B4-BE49-F238E27FC236}">
                <a16:creationId xmlns:a16="http://schemas.microsoft.com/office/drawing/2014/main" id="{CF000A8B-29E7-47E8-A64E-90C93B3DEA9E}"/>
              </a:ext>
            </a:extLst>
          </p:cNvPr>
          <p:cNvSpPr/>
          <p:nvPr/>
        </p:nvSpPr>
        <p:spPr>
          <a:xfrm>
            <a:off x="5448300" y="1092200"/>
            <a:ext cx="292100" cy="292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dot 2">
            <a:extLst>
              <a:ext uri="{FF2B5EF4-FFF2-40B4-BE49-F238E27FC236}">
                <a16:creationId xmlns:a16="http://schemas.microsoft.com/office/drawing/2014/main" id="{545EC47F-542D-4C9B-AA65-C5A89A6221D5}"/>
              </a:ext>
            </a:extLst>
          </p:cNvPr>
          <p:cNvSpPr/>
          <p:nvPr/>
        </p:nvSpPr>
        <p:spPr>
          <a:xfrm>
            <a:off x="5949950" y="1098550"/>
            <a:ext cx="292100" cy="292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dot1">
            <a:extLst>
              <a:ext uri="{FF2B5EF4-FFF2-40B4-BE49-F238E27FC236}">
                <a16:creationId xmlns:a16="http://schemas.microsoft.com/office/drawing/2014/main" id="{FB9641B5-78E0-4E78-B1F1-FED87B2A64A6}"/>
              </a:ext>
            </a:extLst>
          </p:cNvPr>
          <p:cNvSpPr/>
          <p:nvPr/>
        </p:nvSpPr>
        <p:spPr>
          <a:xfrm>
            <a:off x="6451600" y="1098550"/>
            <a:ext cx="292100" cy="292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Blue Answer">
            <a:extLst>
              <a:ext uri="{FF2B5EF4-FFF2-40B4-BE49-F238E27FC236}">
                <a16:creationId xmlns:a16="http://schemas.microsoft.com/office/drawing/2014/main" id="{F260D7DC-8AAB-4CC9-A5D1-433B83F55A51}"/>
              </a:ext>
            </a:extLst>
          </p:cNvPr>
          <p:cNvGrpSpPr/>
          <p:nvPr/>
        </p:nvGrpSpPr>
        <p:grpSpPr>
          <a:xfrm>
            <a:off x="6204121" y="3429000"/>
            <a:ext cx="5388517" cy="1113454"/>
            <a:chOff x="6204121" y="3429000"/>
            <a:chExt cx="5388517" cy="1113454"/>
          </a:xfrm>
        </p:grpSpPr>
        <p:grpSp>
          <p:nvGrpSpPr>
            <p:cNvPr id="10" name="blue guy">
              <a:extLst>
                <a:ext uri="{FF2B5EF4-FFF2-40B4-BE49-F238E27FC236}">
                  <a16:creationId xmlns:a16="http://schemas.microsoft.com/office/drawing/2014/main" id="{106D15C3-C519-438A-93E7-1C08F6F89771}"/>
                </a:ext>
              </a:extLst>
            </p:cNvPr>
            <p:cNvGrpSpPr/>
            <p:nvPr/>
          </p:nvGrpSpPr>
          <p:grpSpPr>
            <a:xfrm>
              <a:off x="6204121" y="3429000"/>
              <a:ext cx="1113454" cy="1113454"/>
              <a:chOff x="2111476" y="3950264"/>
              <a:chExt cx="830827" cy="830827"/>
            </a:xfrm>
          </p:grpSpPr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77FB14B8-1D99-4A87-AC5A-46B9556DED65}"/>
                  </a:ext>
                </a:extLst>
              </p:cNvPr>
              <p:cNvSpPr/>
              <p:nvPr/>
            </p:nvSpPr>
            <p:spPr>
              <a:xfrm>
                <a:off x="2241755" y="4080543"/>
                <a:ext cx="570270" cy="5702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2" name="Grafik 11" descr="Benutzer">
                <a:extLst>
                  <a:ext uri="{FF2B5EF4-FFF2-40B4-BE49-F238E27FC236}">
                    <a16:creationId xmlns:a16="http://schemas.microsoft.com/office/drawing/2014/main" id="{5C76AB64-B02B-4E29-B4AD-1220D0A6BE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111476" y="3950264"/>
                <a:ext cx="830827" cy="830827"/>
              </a:xfrm>
              <a:prstGeom prst="rect">
                <a:avLst/>
              </a:prstGeom>
            </p:spPr>
          </p:pic>
        </p:grpSp>
        <p:sp>
          <p:nvSpPr>
            <p:cNvPr id="25" name="blue answer box">
              <a:extLst>
                <a:ext uri="{FF2B5EF4-FFF2-40B4-BE49-F238E27FC236}">
                  <a16:creationId xmlns:a16="http://schemas.microsoft.com/office/drawing/2014/main" id="{148FE7DE-7341-4DB5-BBD7-665FCEECE6D8}"/>
                </a:ext>
              </a:extLst>
            </p:cNvPr>
            <p:cNvSpPr/>
            <p:nvPr/>
          </p:nvSpPr>
          <p:spPr>
            <a:xfrm>
              <a:off x="7484124" y="3502667"/>
              <a:ext cx="4100466" cy="96612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#sl-pollanswer(2)">
              <a:extLst>
                <a:ext uri="{FF2B5EF4-FFF2-40B4-BE49-F238E27FC236}">
                  <a16:creationId xmlns:a16="http://schemas.microsoft.com/office/drawing/2014/main" id="{AE3F6AEB-6648-489F-A91B-2DD46DB809F4}"/>
                </a:ext>
              </a:extLst>
            </p:cNvPr>
            <p:cNvSpPr txBox="1">
              <a:spLocks/>
            </p:cNvSpPr>
            <p:nvPr/>
          </p:nvSpPr>
          <p:spPr>
            <a:xfrm>
              <a:off x="7484124" y="3502667"/>
              <a:ext cx="4108514" cy="96612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badi" panose="020B0604020104020204" pitchFamily="34" charset="0"/>
                  <a:ea typeface="+mj-ea"/>
                  <a:cs typeface="+mj-cs"/>
                </a:rPr>
                <a:t>Answer B</a:t>
              </a:r>
              <a:endParaRPr kumimoji="0" lang="de-DE" sz="4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badi" panose="020B0604020104020204" pitchFamily="34" charset="0"/>
                <a:ea typeface="+mj-ea"/>
                <a:cs typeface="+mj-cs"/>
              </a:endParaRPr>
            </a:p>
          </p:txBody>
        </p:sp>
      </p:grpSp>
      <p:grpSp>
        <p:nvGrpSpPr>
          <p:cNvPr id="5" name="Green Answer">
            <a:extLst>
              <a:ext uri="{FF2B5EF4-FFF2-40B4-BE49-F238E27FC236}">
                <a16:creationId xmlns:a16="http://schemas.microsoft.com/office/drawing/2014/main" id="{E8BCB34E-CF56-4CFE-8CEC-833AC8199BB2}"/>
              </a:ext>
            </a:extLst>
          </p:cNvPr>
          <p:cNvGrpSpPr/>
          <p:nvPr/>
        </p:nvGrpSpPr>
        <p:grpSpPr>
          <a:xfrm>
            <a:off x="471948" y="4776812"/>
            <a:ext cx="5322503" cy="1113454"/>
            <a:chOff x="471948" y="4776812"/>
            <a:chExt cx="5322503" cy="1113454"/>
          </a:xfrm>
        </p:grpSpPr>
        <p:grpSp>
          <p:nvGrpSpPr>
            <p:cNvPr id="13" name="green guy">
              <a:extLst>
                <a:ext uri="{FF2B5EF4-FFF2-40B4-BE49-F238E27FC236}">
                  <a16:creationId xmlns:a16="http://schemas.microsoft.com/office/drawing/2014/main" id="{93A047EE-7883-403D-848C-3AADF88E62EC}"/>
                </a:ext>
              </a:extLst>
            </p:cNvPr>
            <p:cNvGrpSpPr/>
            <p:nvPr/>
          </p:nvGrpSpPr>
          <p:grpSpPr>
            <a:xfrm>
              <a:off x="471948" y="4776812"/>
              <a:ext cx="1113454" cy="1113454"/>
              <a:chOff x="2111476" y="3950264"/>
              <a:chExt cx="830827" cy="830827"/>
            </a:xfrm>
          </p:grpSpPr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7108051F-F289-4A82-8EEF-9FE8A02F36F8}"/>
                  </a:ext>
                </a:extLst>
              </p:cNvPr>
              <p:cNvSpPr/>
              <p:nvPr/>
            </p:nvSpPr>
            <p:spPr>
              <a:xfrm>
                <a:off x="2241755" y="4080543"/>
                <a:ext cx="570270" cy="5702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5" name="Grafik 14" descr="Benutzer">
                <a:extLst>
                  <a:ext uri="{FF2B5EF4-FFF2-40B4-BE49-F238E27FC236}">
                    <a16:creationId xmlns:a16="http://schemas.microsoft.com/office/drawing/2014/main" id="{9E086C1C-2BDB-41C9-8431-E97E7FFED7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111476" y="3950264"/>
                <a:ext cx="830827" cy="830827"/>
              </a:xfrm>
              <a:prstGeom prst="rect">
                <a:avLst/>
              </a:prstGeom>
            </p:spPr>
          </p:pic>
        </p:grpSp>
        <p:sp>
          <p:nvSpPr>
            <p:cNvPr id="21" name="green answer box">
              <a:extLst>
                <a:ext uri="{FF2B5EF4-FFF2-40B4-BE49-F238E27FC236}">
                  <a16:creationId xmlns:a16="http://schemas.microsoft.com/office/drawing/2014/main" id="{C9005F3C-628B-4A14-9B4D-BC4AE371A218}"/>
                </a:ext>
              </a:extLst>
            </p:cNvPr>
            <p:cNvSpPr/>
            <p:nvPr/>
          </p:nvSpPr>
          <p:spPr>
            <a:xfrm>
              <a:off x="1693985" y="4850479"/>
              <a:ext cx="4100466" cy="96612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#sl-pollanswer(1)">
              <a:extLst>
                <a:ext uri="{FF2B5EF4-FFF2-40B4-BE49-F238E27FC236}">
                  <a16:creationId xmlns:a16="http://schemas.microsoft.com/office/drawing/2014/main" id="{4FC22A25-3DEF-4207-86E6-00F051CBE902}"/>
                </a:ext>
              </a:extLst>
            </p:cNvPr>
            <p:cNvSpPr txBox="1">
              <a:spLocks/>
            </p:cNvSpPr>
            <p:nvPr/>
          </p:nvSpPr>
          <p:spPr>
            <a:xfrm>
              <a:off x="1693983" y="4850479"/>
              <a:ext cx="4100466" cy="96612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Abadi" panose="020B0604020104020204" pitchFamily="34" charset="0"/>
                  <a:ea typeface="+mj-ea"/>
                  <a:cs typeface="+mj-cs"/>
                </a:rPr>
                <a:t>Answer C</a:t>
              </a:r>
              <a:endParaRPr kumimoji="0" lang="de-DE" sz="4400" b="0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badi" panose="020B0604020104020204" pitchFamily="34" charset="0"/>
                <a:ea typeface="+mj-ea"/>
                <a:cs typeface="+mj-cs"/>
              </a:endParaRPr>
            </a:p>
          </p:txBody>
        </p:sp>
      </p:grpSp>
      <p:grpSp>
        <p:nvGrpSpPr>
          <p:cNvPr id="4" name="Purple Answer">
            <a:extLst>
              <a:ext uri="{FF2B5EF4-FFF2-40B4-BE49-F238E27FC236}">
                <a16:creationId xmlns:a16="http://schemas.microsoft.com/office/drawing/2014/main" id="{FD8733D7-AC35-4622-8003-E5E09DAE8E09}"/>
              </a:ext>
            </a:extLst>
          </p:cNvPr>
          <p:cNvGrpSpPr/>
          <p:nvPr/>
        </p:nvGrpSpPr>
        <p:grpSpPr>
          <a:xfrm>
            <a:off x="6204121" y="4683767"/>
            <a:ext cx="5388517" cy="1132832"/>
            <a:chOff x="6204121" y="4683767"/>
            <a:chExt cx="5388517" cy="1132832"/>
          </a:xfrm>
        </p:grpSpPr>
        <p:grpSp>
          <p:nvGrpSpPr>
            <p:cNvPr id="16" name="purple guy">
              <a:extLst>
                <a:ext uri="{FF2B5EF4-FFF2-40B4-BE49-F238E27FC236}">
                  <a16:creationId xmlns:a16="http://schemas.microsoft.com/office/drawing/2014/main" id="{B0D5ED7C-A1CD-4DAE-9641-6C9EB5019E62}"/>
                </a:ext>
              </a:extLst>
            </p:cNvPr>
            <p:cNvGrpSpPr/>
            <p:nvPr/>
          </p:nvGrpSpPr>
          <p:grpSpPr>
            <a:xfrm>
              <a:off x="6204121" y="4683767"/>
              <a:ext cx="1113454" cy="1113454"/>
              <a:chOff x="2111476" y="3950264"/>
              <a:chExt cx="830827" cy="830827"/>
            </a:xfrm>
          </p:grpSpPr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84CAD401-AB19-44BF-B2D4-BE33B4FF05D6}"/>
                  </a:ext>
                </a:extLst>
              </p:cNvPr>
              <p:cNvSpPr/>
              <p:nvPr/>
            </p:nvSpPr>
            <p:spPr>
              <a:xfrm>
                <a:off x="2241755" y="4080543"/>
                <a:ext cx="570270" cy="5702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8" name="Grafik 17" descr="Benutzer">
                <a:extLst>
                  <a:ext uri="{FF2B5EF4-FFF2-40B4-BE49-F238E27FC236}">
                    <a16:creationId xmlns:a16="http://schemas.microsoft.com/office/drawing/2014/main" id="{77A36BDF-3408-461F-B8C7-969777A7F6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111476" y="3950264"/>
                <a:ext cx="830827" cy="830827"/>
              </a:xfrm>
              <a:prstGeom prst="rect">
                <a:avLst/>
              </a:prstGeom>
            </p:spPr>
          </p:pic>
        </p:grpSp>
        <p:sp>
          <p:nvSpPr>
            <p:cNvPr id="23" name="purple answer box">
              <a:extLst>
                <a:ext uri="{FF2B5EF4-FFF2-40B4-BE49-F238E27FC236}">
                  <a16:creationId xmlns:a16="http://schemas.microsoft.com/office/drawing/2014/main" id="{797D27B6-121D-4C70-AF80-30C3023BD4C2}"/>
                </a:ext>
              </a:extLst>
            </p:cNvPr>
            <p:cNvSpPr/>
            <p:nvPr/>
          </p:nvSpPr>
          <p:spPr>
            <a:xfrm>
              <a:off x="7492172" y="4850479"/>
              <a:ext cx="4100466" cy="96612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#sl-pollanswer(3)">
              <a:extLst>
                <a:ext uri="{FF2B5EF4-FFF2-40B4-BE49-F238E27FC236}">
                  <a16:creationId xmlns:a16="http://schemas.microsoft.com/office/drawing/2014/main" id="{949D5B9E-7253-4757-9E56-B084644D1999}"/>
                </a:ext>
              </a:extLst>
            </p:cNvPr>
            <p:cNvSpPr txBox="1">
              <a:spLocks/>
            </p:cNvSpPr>
            <p:nvPr/>
          </p:nvSpPr>
          <p:spPr>
            <a:xfrm>
              <a:off x="7492170" y="4858363"/>
              <a:ext cx="4100468" cy="93885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badi" panose="020B0604020104020204" pitchFamily="34" charset="0"/>
                  <a:ea typeface="+mj-ea"/>
                  <a:cs typeface="+mj-cs"/>
                </a:rPr>
                <a:t>Answer D</a:t>
              </a:r>
              <a:endParaRPr kumimoji="0" lang="de-DE" sz="4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badi" panose="020B0604020104020204" pitchFamily="34" charset="0"/>
                <a:ea typeface="+mj-ea"/>
                <a:cs typeface="+mj-cs"/>
              </a:endParaRPr>
            </a:p>
          </p:txBody>
        </p:sp>
      </p:grpSp>
      <p:pic>
        <p:nvPicPr>
          <p:cNvPr id="39" name="Grafik 38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A39DAB3-0A28-4222-A78B-0DF31EDA12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850" y="6381750"/>
            <a:ext cx="1771650" cy="354330"/>
          </a:xfrm>
          <a:prstGeom prst="rect">
            <a:avLst/>
          </a:prstGeom>
        </p:spPr>
      </p:pic>
      <p:grpSp>
        <p:nvGrpSpPr>
          <p:cNvPr id="3" name="Red Answer">
            <a:extLst>
              <a:ext uri="{FF2B5EF4-FFF2-40B4-BE49-F238E27FC236}">
                <a16:creationId xmlns:a16="http://schemas.microsoft.com/office/drawing/2014/main" id="{4E1E155C-8EDE-495D-A025-7F1DD16645F9}"/>
              </a:ext>
            </a:extLst>
          </p:cNvPr>
          <p:cNvGrpSpPr/>
          <p:nvPr/>
        </p:nvGrpSpPr>
        <p:grpSpPr>
          <a:xfrm>
            <a:off x="471948" y="3429000"/>
            <a:ext cx="5322503" cy="1113454"/>
            <a:chOff x="471948" y="3429000"/>
            <a:chExt cx="5322503" cy="1113454"/>
          </a:xfrm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5C2B2FA9-0A71-4CCB-8503-9201C20B85E6}"/>
                </a:ext>
              </a:extLst>
            </p:cNvPr>
            <p:cNvGrpSpPr/>
            <p:nvPr/>
          </p:nvGrpSpPr>
          <p:grpSpPr>
            <a:xfrm>
              <a:off x="471948" y="3429000"/>
              <a:ext cx="1113454" cy="1113454"/>
              <a:chOff x="2111476" y="3950264"/>
              <a:chExt cx="830827" cy="830827"/>
            </a:xfrm>
          </p:grpSpPr>
          <p:sp>
            <p:nvSpPr>
              <p:cNvPr id="8" name="red guy bg">
                <a:extLst>
                  <a:ext uri="{FF2B5EF4-FFF2-40B4-BE49-F238E27FC236}">
                    <a16:creationId xmlns:a16="http://schemas.microsoft.com/office/drawing/2014/main" id="{1543D5EC-E927-4F23-93B9-F3F1971F73DA}"/>
                  </a:ext>
                </a:extLst>
              </p:cNvPr>
              <p:cNvSpPr/>
              <p:nvPr/>
            </p:nvSpPr>
            <p:spPr>
              <a:xfrm>
                <a:off x="2241755" y="4080543"/>
                <a:ext cx="570270" cy="57027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" name="red guy" descr="Benutzer">
                <a:extLst>
                  <a:ext uri="{FF2B5EF4-FFF2-40B4-BE49-F238E27FC236}">
                    <a16:creationId xmlns:a16="http://schemas.microsoft.com/office/drawing/2014/main" id="{ED6FBE85-D420-4D5F-8084-EC9086BE49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2111476" y="3950264"/>
                <a:ext cx="830827" cy="830827"/>
              </a:xfrm>
              <a:prstGeom prst="rect">
                <a:avLst/>
              </a:prstGeom>
            </p:spPr>
          </p:pic>
        </p:grpSp>
        <p:sp>
          <p:nvSpPr>
            <p:cNvPr id="19" name="red answer box">
              <a:extLst>
                <a:ext uri="{FF2B5EF4-FFF2-40B4-BE49-F238E27FC236}">
                  <a16:creationId xmlns:a16="http://schemas.microsoft.com/office/drawing/2014/main" id="{4534E80E-D1EB-439D-9149-D6AEC97C18A2}"/>
                </a:ext>
              </a:extLst>
            </p:cNvPr>
            <p:cNvSpPr/>
            <p:nvPr/>
          </p:nvSpPr>
          <p:spPr>
            <a:xfrm>
              <a:off x="1693985" y="3502667"/>
              <a:ext cx="4100466" cy="96612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#sl-pollanswer(0)">
              <a:extLst>
                <a:ext uri="{FF2B5EF4-FFF2-40B4-BE49-F238E27FC236}">
                  <a16:creationId xmlns:a16="http://schemas.microsoft.com/office/drawing/2014/main" id="{D8B17964-C698-44E1-AAC9-DC20005F852C}"/>
                </a:ext>
              </a:extLst>
            </p:cNvPr>
            <p:cNvSpPr txBox="1">
              <a:spLocks/>
            </p:cNvSpPr>
            <p:nvPr/>
          </p:nvSpPr>
          <p:spPr>
            <a:xfrm>
              <a:off x="1693983" y="3502667"/>
              <a:ext cx="4100466" cy="96612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badi" panose="020B0604020104020204" pitchFamily="34" charset="0"/>
                  <a:ea typeface="+mj-ea"/>
                  <a:cs typeface="+mj-cs"/>
                </a:rPr>
                <a:t>Answer A</a:t>
              </a:r>
              <a:endParaRPr kumimoji="0" lang="de-DE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" panose="020B0604020104020204" pitchFamily="34" charset="0"/>
                <a:ea typeface="+mj-ea"/>
                <a:cs typeface="+mj-cs"/>
              </a:endParaRPr>
            </a:p>
          </p:txBody>
        </p:sp>
      </p:grpSp>
      <p:sp>
        <p:nvSpPr>
          <p:cNvPr id="2" name="#sl-pollquestion()">
            <a:extLst>
              <a:ext uri="{FF2B5EF4-FFF2-40B4-BE49-F238E27FC236}">
                <a16:creationId xmlns:a16="http://schemas.microsoft.com/office/drawing/2014/main" id="{E8B03328-EB6C-4F1D-B197-3B7FF6396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398534"/>
            <a:ext cx="12192000" cy="1796108"/>
          </a:xfrm>
        </p:spPr>
        <p:txBody>
          <a:bodyPr anchor="ctr">
            <a:normAutofit/>
          </a:bodyPr>
          <a:lstStyle/>
          <a:p>
            <a:r>
              <a:rPr lang="en-US" sz="5400">
                <a:solidFill>
                  <a:schemeClr val="bg1"/>
                </a:solidFill>
                <a:latin typeface="Arial Nova Cond Light" panose="020B0306020202020204" pitchFamily="34" charset="0"/>
              </a:rPr>
              <a:t>What is your question?</a:t>
            </a:r>
            <a:endParaRPr lang="de-DE" sz="5400">
              <a:solidFill>
                <a:schemeClr val="bg1"/>
              </a:solidFill>
              <a:latin typeface="Arial Nova Cond Light" panose="020B0306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65253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A8DD0A90-23B4-4B2E-80F7-5DAE92558B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9" b="6949"/>
          <a:stretch/>
        </p:blipFill>
        <p:spPr>
          <a:xfrm>
            <a:off x="2247286" y="0"/>
            <a:ext cx="7982564" cy="6858000"/>
          </a:xfrm>
          <a:prstGeom prst="rect">
            <a:avLst/>
          </a:prstGeom>
        </p:spPr>
      </p:pic>
      <p:sp>
        <p:nvSpPr>
          <p:cNvPr id="2" name="#sl-pollresults()">
            <a:extLst>
              <a:ext uri="{FF2B5EF4-FFF2-40B4-BE49-F238E27FC236}">
                <a16:creationId xmlns:a16="http://schemas.microsoft.com/office/drawing/2014/main" id="{E8B03328-EB6C-4F1D-B197-3B7FF6396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52500"/>
            <a:ext cx="9144000" cy="4762499"/>
          </a:xfrm>
        </p:spPr>
        <p:txBody>
          <a:bodyPr anchor="ctr"/>
          <a:lstStyle/>
          <a:p>
            <a:r>
              <a:rPr lang="de-AT">
                <a:solidFill>
                  <a:schemeClr val="bg1"/>
                </a:solidFill>
                <a:latin typeface="Arial Nova Cond Light" panose="020B0306020202020204" pitchFamily="34" charset="0"/>
              </a:rPr>
              <a:t>Get SlideLizard to see your poll result right here</a:t>
            </a:r>
            <a:endParaRPr lang="de-DE">
              <a:solidFill>
                <a:schemeClr val="bg1"/>
              </a:solidFill>
              <a:latin typeface="Arial Nova Cond Light" panose="020B0306020202020204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C92D992-DDBF-4434-B482-71BA1107E0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259830"/>
            <a:ext cx="9144000" cy="476249"/>
          </a:xfrm>
        </p:spPr>
        <p:txBody>
          <a:bodyPr/>
          <a:lstStyle/>
          <a:p>
            <a:r>
              <a:rPr lang="de-AT">
                <a:solidFill>
                  <a:srgbClr val="00B0F0"/>
                </a:solidFill>
                <a:latin typeface="Abadi" panose="020B06040201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https://slidelizard.com/download</a:t>
            </a:r>
            <a:r>
              <a:rPr lang="de-AT">
                <a:solidFill>
                  <a:srgbClr val="00B0F0"/>
                </a:solidFill>
                <a:latin typeface="Abadi" panose="020B0604020104020204" pitchFamily="34" charset="0"/>
              </a:rPr>
              <a:t> </a:t>
            </a:r>
            <a:endParaRPr lang="de-DE">
              <a:solidFill>
                <a:srgbClr val="00B0F0"/>
              </a:solidFill>
              <a:latin typeface="Abadi" panose="020B0604020104020204" pitchFamily="34" charset="0"/>
            </a:endParaRPr>
          </a:p>
        </p:txBody>
      </p:sp>
      <p:pic>
        <p:nvPicPr>
          <p:cNvPr id="5" name="Grafik 4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2DA440AE-B010-42BE-9D9A-E943A41AAB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850" y="6381750"/>
            <a:ext cx="1771650" cy="3543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96612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Elektronik, Kamera enthält.&#10;&#10;Automatisch generierte Beschreibung">
            <a:extLst>
              <a:ext uri="{FF2B5EF4-FFF2-40B4-BE49-F238E27FC236}">
                <a16:creationId xmlns:a16="http://schemas.microsoft.com/office/drawing/2014/main" id="{1E0A9239-AFCB-4D23-B37C-EA616EFC30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" t="157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BAAB383-2205-44D3-9581-161A379AAE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3200" y="1544638"/>
            <a:ext cx="10401300" cy="3695700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de-AT" sz="240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PowerPoint</a:t>
            </a:r>
            <a:r>
              <a:rPr lang="de-AT" sz="2400" b="1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Quiz Template</a:t>
            </a:r>
            <a:br>
              <a:rPr lang="de-AT">
                <a:latin typeface="Adobe Fan Heiti Std B" panose="020B0700000000000000" pitchFamily="34" charset="-128"/>
                <a:ea typeface="Adobe Fan Heiti Std B" panose="020B0700000000000000" pitchFamily="34" charset="-128"/>
              </a:rPr>
            </a:br>
            <a:r>
              <a:rPr lang="de-AT" sz="540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Picture Quiz </a:t>
            </a:r>
            <a:endParaRPr lang="de-DE">
              <a:solidFill>
                <a:schemeClr val="bg1"/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pic>
        <p:nvPicPr>
          <p:cNvPr id="7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E5E305F-0872-4226-A090-3D026801C0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0" y="6343650"/>
            <a:ext cx="1914525" cy="3829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32011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7C607AF0-6223-4388-B866-AE89D7D0D1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0" y="6343650"/>
            <a:ext cx="1914525" cy="382905"/>
          </a:xfrm>
          <a:prstGeom prst="rect">
            <a:avLst/>
          </a:prstGeom>
        </p:spPr>
      </p:pic>
      <p:pic>
        <p:nvPicPr>
          <p:cNvPr id="36" name="Grafik 35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79B6D3B3-8F85-4CDB-BC97-5A23725559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26" b="10996"/>
          <a:stretch/>
        </p:blipFill>
        <p:spPr>
          <a:xfrm>
            <a:off x="831356" y="0"/>
            <a:ext cx="10676248" cy="6858000"/>
          </a:xfrm>
          <a:prstGeom prst="rect">
            <a:avLst/>
          </a:prstGeom>
        </p:spPr>
      </p:pic>
      <p:sp>
        <p:nvSpPr>
          <p:cNvPr id="23" name="Rechteck: abgerundete Ecken 22">
            <a:extLst>
              <a:ext uri="{FF2B5EF4-FFF2-40B4-BE49-F238E27FC236}">
                <a16:creationId xmlns:a16="http://schemas.microsoft.com/office/drawing/2014/main" id="{FE82A190-2912-4FAC-9769-92A1A6E74636}"/>
              </a:ext>
            </a:extLst>
          </p:cNvPr>
          <p:cNvSpPr/>
          <p:nvPr/>
        </p:nvSpPr>
        <p:spPr>
          <a:xfrm>
            <a:off x="2425925" y="1295221"/>
            <a:ext cx="3629025" cy="25282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hteck: abgerundete Ecken 28">
            <a:extLst>
              <a:ext uri="{FF2B5EF4-FFF2-40B4-BE49-F238E27FC236}">
                <a16:creationId xmlns:a16="http://schemas.microsoft.com/office/drawing/2014/main" id="{7CD4A245-057C-41AE-A5E8-FF5D73C33258}"/>
              </a:ext>
            </a:extLst>
          </p:cNvPr>
          <p:cNvSpPr/>
          <p:nvPr/>
        </p:nvSpPr>
        <p:spPr>
          <a:xfrm>
            <a:off x="6169480" y="1295221"/>
            <a:ext cx="3629025" cy="25282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hteck: abgerundete Ecken 24">
            <a:extLst>
              <a:ext uri="{FF2B5EF4-FFF2-40B4-BE49-F238E27FC236}">
                <a16:creationId xmlns:a16="http://schemas.microsoft.com/office/drawing/2014/main" id="{0F8B3427-1B49-4EF9-9BD2-1B00E5EB09C5}"/>
              </a:ext>
            </a:extLst>
          </p:cNvPr>
          <p:cNvSpPr/>
          <p:nvPr/>
        </p:nvSpPr>
        <p:spPr>
          <a:xfrm>
            <a:off x="2425925" y="3916273"/>
            <a:ext cx="3629025" cy="25282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hteck: abgerundete Ecken 26">
            <a:extLst>
              <a:ext uri="{FF2B5EF4-FFF2-40B4-BE49-F238E27FC236}">
                <a16:creationId xmlns:a16="http://schemas.microsoft.com/office/drawing/2014/main" id="{C990AC40-7F4B-491D-9FC1-9574BF3679BE}"/>
              </a:ext>
            </a:extLst>
          </p:cNvPr>
          <p:cNvSpPr/>
          <p:nvPr/>
        </p:nvSpPr>
        <p:spPr>
          <a:xfrm>
            <a:off x="6176966" y="3916273"/>
            <a:ext cx="3629025" cy="25282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cat">
            <a:extLst>
              <a:ext uri="{FF2B5EF4-FFF2-40B4-BE49-F238E27FC236}">
                <a16:creationId xmlns:a16="http://schemas.microsoft.com/office/drawing/2014/main" id="{A28D7B27-38EC-442B-B884-698F5943C6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6932" y="4054815"/>
            <a:ext cx="3374122" cy="2251172"/>
          </a:xfrm>
          <a:prstGeom prst="roundRect">
            <a:avLst/>
          </a:prstGeom>
        </p:spPr>
      </p:pic>
      <p:pic>
        <p:nvPicPr>
          <p:cNvPr id="21" name="turtle">
            <a:extLst>
              <a:ext uri="{FF2B5EF4-FFF2-40B4-BE49-F238E27FC236}">
                <a16:creationId xmlns:a16="http://schemas.microsoft.com/office/drawing/2014/main" id="{0E30DA42-77BB-4543-A4D8-31AB6A3B9B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3377" y="4054815"/>
            <a:ext cx="3374122" cy="2251172"/>
          </a:xfrm>
          <a:prstGeom prst="roundRect">
            <a:avLst/>
          </a:prstGeom>
        </p:spPr>
      </p:pic>
      <p:pic>
        <p:nvPicPr>
          <p:cNvPr id="5" name="shark" descr="Ein Bild, das Fisch, grün, klein, groß enthält.&#10;&#10;Automatisch generierte Beschreibung">
            <a:extLst>
              <a:ext uri="{FF2B5EF4-FFF2-40B4-BE49-F238E27FC236}">
                <a16:creationId xmlns:a16="http://schemas.microsoft.com/office/drawing/2014/main" id="{FB3D78BD-2D62-49C4-AA32-0D2388C310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652" y="1430384"/>
            <a:ext cx="3374122" cy="2256444"/>
          </a:xfrm>
          <a:prstGeom prst="roundRect">
            <a:avLst/>
          </a:prstGeom>
        </p:spPr>
      </p:pic>
      <p:pic>
        <p:nvPicPr>
          <p:cNvPr id="15" name="dolphin" descr="Ein Bild, das Wasser, Säugetier, Delphin, draußen enthält.&#10;&#10;Automatisch generierte Beschreibung">
            <a:extLst>
              <a:ext uri="{FF2B5EF4-FFF2-40B4-BE49-F238E27FC236}">
                <a16:creationId xmlns:a16="http://schemas.microsoft.com/office/drawing/2014/main" id="{7CB79439-6A75-48EE-A8EB-150F1830823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" t="16335" r="8638" b="35264"/>
          <a:stretch/>
        </p:blipFill>
        <p:spPr>
          <a:xfrm>
            <a:off x="2553377" y="1430384"/>
            <a:ext cx="3374122" cy="2256444"/>
          </a:xfrm>
          <a:prstGeom prst="roundRect">
            <a:avLst/>
          </a:prstGeom>
        </p:spPr>
      </p:pic>
      <p:sp>
        <p:nvSpPr>
          <p:cNvPr id="2" name="#sl-pollquestion()">
            <a:extLst>
              <a:ext uri="{FF2B5EF4-FFF2-40B4-BE49-F238E27FC236}">
                <a16:creationId xmlns:a16="http://schemas.microsoft.com/office/drawing/2014/main" id="{5E0B99BD-71F2-44F0-9F2D-4BA13BD08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12192000" cy="1224261"/>
          </a:xfrm>
        </p:spPr>
        <p:txBody>
          <a:bodyPr>
            <a:norm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Which of these pictures show mammals?</a:t>
            </a:r>
            <a:endParaRPr lang="de-DE" sz="2800">
              <a:solidFill>
                <a:schemeClr val="bg1"/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sp>
        <p:nvSpPr>
          <p:cNvPr id="3" name="#sl-pollanswer(0)">
            <a:extLst>
              <a:ext uri="{FF2B5EF4-FFF2-40B4-BE49-F238E27FC236}">
                <a16:creationId xmlns:a16="http://schemas.microsoft.com/office/drawing/2014/main" id="{1E879659-6B6F-419A-BB30-09BCA7C6B1B6}"/>
              </a:ext>
            </a:extLst>
          </p:cNvPr>
          <p:cNvSpPr txBox="1"/>
          <p:nvPr/>
        </p:nvSpPr>
        <p:spPr>
          <a:xfrm>
            <a:off x="2625243" y="3069846"/>
            <a:ext cx="337412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endParaRPr kumimoji="0" lang="de-DE" sz="4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#sl-pollanswer(1)">
            <a:extLst>
              <a:ext uri="{FF2B5EF4-FFF2-40B4-BE49-F238E27FC236}">
                <a16:creationId xmlns:a16="http://schemas.microsoft.com/office/drawing/2014/main" id="{C75810A3-80FD-4B80-A268-CE167EE1C993}"/>
              </a:ext>
            </a:extLst>
          </p:cNvPr>
          <p:cNvSpPr txBox="1"/>
          <p:nvPr/>
        </p:nvSpPr>
        <p:spPr>
          <a:xfrm>
            <a:off x="6304417" y="3025341"/>
            <a:ext cx="337412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4000" b="1">
                <a:solidFill>
                  <a:schemeClr val="bg1"/>
                </a:solidFill>
                <a:latin typeface="Calibri" panose="020F0502020204030204"/>
              </a:rPr>
              <a:t>B</a:t>
            </a:r>
            <a:endParaRPr kumimoji="0" lang="de-DE" sz="4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#sl-pollanswer(2)">
            <a:extLst>
              <a:ext uri="{FF2B5EF4-FFF2-40B4-BE49-F238E27FC236}">
                <a16:creationId xmlns:a16="http://schemas.microsoft.com/office/drawing/2014/main" id="{2F30B244-3C34-490A-894A-AA544897B754}"/>
              </a:ext>
            </a:extLst>
          </p:cNvPr>
          <p:cNvSpPr txBox="1"/>
          <p:nvPr/>
        </p:nvSpPr>
        <p:spPr>
          <a:xfrm>
            <a:off x="2589096" y="5690898"/>
            <a:ext cx="337412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de-DE" sz="4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#sl-pollanswer(3)">
            <a:extLst>
              <a:ext uri="{FF2B5EF4-FFF2-40B4-BE49-F238E27FC236}">
                <a16:creationId xmlns:a16="http://schemas.microsoft.com/office/drawing/2014/main" id="{ECFDE341-F847-41D5-AD93-8700051679F1}"/>
              </a:ext>
            </a:extLst>
          </p:cNvPr>
          <p:cNvSpPr txBox="1"/>
          <p:nvPr/>
        </p:nvSpPr>
        <p:spPr>
          <a:xfrm>
            <a:off x="6345459" y="5690898"/>
            <a:ext cx="337412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4000" b="1">
                <a:solidFill>
                  <a:schemeClr val="bg1"/>
                </a:solidFill>
                <a:latin typeface="Calibri" panose="020F0502020204030204"/>
              </a:rPr>
              <a:t>D</a:t>
            </a:r>
            <a:endParaRPr kumimoji="0" lang="de-DE" sz="4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10900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F743AE-D296-4721-8868-79FA51266F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>
            <a:normAutofit/>
          </a:bodyPr>
          <a:lstStyle/>
          <a:p>
            <a:r>
              <a:rPr lang="de-AT" sz="4000">
                <a:latin typeface="Corbel Light" panose="020B0303020204020204" pitchFamily="34" charset="0"/>
              </a:rPr>
              <a:t>PowerPoint Quiz Template</a:t>
            </a:r>
            <a:endParaRPr lang="de-DE" sz="4000">
              <a:latin typeface="Corbel Light" panose="020B0303020204020204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58094D4-5DE9-48A7-8121-75047565FC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AT">
                <a:latin typeface="Modern Love" panose="04090805081005020601" pitchFamily="82" charset="0"/>
              </a:rPr>
              <a:t>Minimalist Quiz.</a:t>
            </a:r>
            <a:endParaRPr lang="de-DE">
              <a:latin typeface="Modern Love" panose="04090805081005020601" pitchFamily="82" charset="0"/>
            </a:endParaRPr>
          </a:p>
        </p:txBody>
      </p:sp>
      <p:pic>
        <p:nvPicPr>
          <p:cNvPr id="5" name="Grafik 4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id="{85F698AD-CC6D-4857-9D9F-9FE1AE55D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640" y="6528118"/>
            <a:ext cx="1182964" cy="226250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B8EE9377-AD67-463B-AF57-90D7D1EA9DB5}"/>
              </a:ext>
            </a:extLst>
          </p:cNvPr>
          <p:cNvSpPr/>
          <p:nvPr/>
        </p:nvSpPr>
        <p:spPr>
          <a:xfrm>
            <a:off x="5949002" y="2169165"/>
            <a:ext cx="293995" cy="293995"/>
          </a:xfrm>
          <a:custGeom>
            <a:avLst/>
            <a:gdLst>
              <a:gd name="connsiteX0" fmla="*/ 0 w 293995"/>
              <a:gd name="connsiteY0" fmla="*/ 146998 h 293995"/>
              <a:gd name="connsiteX1" fmla="*/ 146998 w 293995"/>
              <a:gd name="connsiteY1" fmla="*/ 0 h 293995"/>
              <a:gd name="connsiteX2" fmla="*/ 293996 w 293995"/>
              <a:gd name="connsiteY2" fmla="*/ 146998 h 293995"/>
              <a:gd name="connsiteX3" fmla="*/ 146998 w 293995"/>
              <a:gd name="connsiteY3" fmla="*/ 293996 h 293995"/>
              <a:gd name="connsiteX4" fmla="*/ 0 w 293995"/>
              <a:gd name="connsiteY4" fmla="*/ 146998 h 293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995" h="293995" fill="none" extrusionOk="0">
                <a:moveTo>
                  <a:pt x="0" y="146998"/>
                </a:moveTo>
                <a:cubicBezTo>
                  <a:pt x="55" y="52386"/>
                  <a:pt x="61237" y="-1576"/>
                  <a:pt x="146998" y="0"/>
                </a:cubicBezTo>
                <a:cubicBezTo>
                  <a:pt x="233575" y="5421"/>
                  <a:pt x="288905" y="59339"/>
                  <a:pt x="293996" y="146998"/>
                </a:cubicBezTo>
                <a:cubicBezTo>
                  <a:pt x="295635" y="223877"/>
                  <a:pt x="230256" y="294551"/>
                  <a:pt x="146998" y="293996"/>
                </a:cubicBezTo>
                <a:cubicBezTo>
                  <a:pt x="63787" y="282481"/>
                  <a:pt x="-5608" y="217298"/>
                  <a:pt x="0" y="146998"/>
                </a:cubicBezTo>
                <a:close/>
              </a:path>
              <a:path w="293995" h="293995" stroke="0" extrusionOk="0">
                <a:moveTo>
                  <a:pt x="0" y="146998"/>
                </a:moveTo>
                <a:cubicBezTo>
                  <a:pt x="-2665" y="58364"/>
                  <a:pt x="64732" y="-13124"/>
                  <a:pt x="146998" y="0"/>
                </a:cubicBezTo>
                <a:cubicBezTo>
                  <a:pt x="223542" y="-1124"/>
                  <a:pt x="291073" y="66364"/>
                  <a:pt x="293996" y="146998"/>
                </a:cubicBezTo>
                <a:cubicBezTo>
                  <a:pt x="299012" y="238795"/>
                  <a:pt x="237335" y="290194"/>
                  <a:pt x="146998" y="293996"/>
                </a:cubicBezTo>
                <a:cubicBezTo>
                  <a:pt x="79984" y="294667"/>
                  <a:pt x="257" y="231121"/>
                  <a:pt x="0" y="14699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432753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77745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logo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id="{5E05216C-ECF5-4699-ACD0-22B95A798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640" y="6528118"/>
            <a:ext cx="1182964" cy="226250"/>
          </a:xfrm>
          <a:prstGeom prst="rect">
            <a:avLst/>
          </a:prstGeom>
        </p:spPr>
      </p:pic>
      <p:grpSp>
        <p:nvGrpSpPr>
          <p:cNvPr id="22" name="Answer E">
            <a:extLst>
              <a:ext uri="{FF2B5EF4-FFF2-40B4-BE49-F238E27FC236}">
                <a16:creationId xmlns:a16="http://schemas.microsoft.com/office/drawing/2014/main" id="{B4C94FFE-914D-49BB-9756-0518A72086EC}"/>
              </a:ext>
            </a:extLst>
          </p:cNvPr>
          <p:cNvGrpSpPr/>
          <p:nvPr/>
        </p:nvGrpSpPr>
        <p:grpSpPr>
          <a:xfrm>
            <a:off x="3972145" y="4646739"/>
            <a:ext cx="6324380" cy="587299"/>
            <a:chOff x="3972145" y="4646739"/>
            <a:chExt cx="6324380" cy="587299"/>
          </a:xfrm>
        </p:grpSpPr>
        <p:sp>
          <p:nvSpPr>
            <p:cNvPr id="12" name="#sl-pollanswer(4)">
              <a:extLst>
                <a:ext uri="{FF2B5EF4-FFF2-40B4-BE49-F238E27FC236}">
                  <a16:creationId xmlns:a16="http://schemas.microsoft.com/office/drawing/2014/main" id="{44D73769-CF02-41D0-97C6-B0B683C14884}"/>
                </a:ext>
              </a:extLst>
            </p:cNvPr>
            <p:cNvSpPr txBox="1">
              <a:spLocks/>
            </p:cNvSpPr>
            <p:nvPr/>
          </p:nvSpPr>
          <p:spPr>
            <a:xfrm>
              <a:off x="4680155" y="4736024"/>
              <a:ext cx="5616370" cy="49801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 Light" panose="020B0303020204020204" pitchFamily="34" charset="0"/>
                  <a:ea typeface="+mn-ea"/>
                  <a:cs typeface="+mn-cs"/>
                </a:rPr>
                <a:t>Answer E</a:t>
              </a:r>
              <a:endParaRPr kumimoji="0" lang="de-DE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e.">
              <a:extLst>
                <a:ext uri="{FF2B5EF4-FFF2-40B4-BE49-F238E27FC236}">
                  <a16:creationId xmlns:a16="http://schemas.microsoft.com/office/drawing/2014/main" id="{6317C7C1-AE71-4A27-BC46-B88BFC8B4646}"/>
                </a:ext>
              </a:extLst>
            </p:cNvPr>
            <p:cNvSpPr txBox="1"/>
            <p:nvPr/>
          </p:nvSpPr>
          <p:spPr>
            <a:xfrm>
              <a:off x="3972145" y="4646739"/>
              <a:ext cx="5810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e.</a:t>
              </a:r>
            </a:p>
          </p:txBody>
        </p:sp>
      </p:grpSp>
      <p:grpSp>
        <p:nvGrpSpPr>
          <p:cNvPr id="21" name="Answer D">
            <a:extLst>
              <a:ext uri="{FF2B5EF4-FFF2-40B4-BE49-F238E27FC236}">
                <a16:creationId xmlns:a16="http://schemas.microsoft.com/office/drawing/2014/main" id="{E1C71600-DC64-4A34-AEC3-09D0C44E23FC}"/>
              </a:ext>
            </a:extLst>
          </p:cNvPr>
          <p:cNvGrpSpPr/>
          <p:nvPr/>
        </p:nvGrpSpPr>
        <p:grpSpPr>
          <a:xfrm>
            <a:off x="3972145" y="4123519"/>
            <a:ext cx="6920494" cy="523861"/>
            <a:chOff x="3972145" y="4123519"/>
            <a:chExt cx="6920494" cy="523861"/>
          </a:xfrm>
        </p:grpSpPr>
        <p:sp>
          <p:nvSpPr>
            <p:cNvPr id="10" name="#sl-pollanswer(3)">
              <a:extLst>
                <a:ext uri="{FF2B5EF4-FFF2-40B4-BE49-F238E27FC236}">
                  <a16:creationId xmlns:a16="http://schemas.microsoft.com/office/drawing/2014/main" id="{D69D9D37-6F87-4C8D-A5C4-CC8421D69CBC}"/>
                </a:ext>
              </a:extLst>
            </p:cNvPr>
            <p:cNvSpPr txBox="1">
              <a:spLocks/>
            </p:cNvSpPr>
            <p:nvPr/>
          </p:nvSpPr>
          <p:spPr>
            <a:xfrm>
              <a:off x="4680155" y="4149366"/>
              <a:ext cx="6212484" cy="49801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 Light" panose="020B0303020204020204" pitchFamily="34" charset="0"/>
                  <a:ea typeface="+mn-ea"/>
                  <a:cs typeface="+mn-cs"/>
                </a:rPr>
                <a:t>Answer D</a:t>
              </a:r>
              <a:endParaRPr kumimoji="0" lang="de-DE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d.">
              <a:extLst>
                <a:ext uri="{FF2B5EF4-FFF2-40B4-BE49-F238E27FC236}">
                  <a16:creationId xmlns:a16="http://schemas.microsoft.com/office/drawing/2014/main" id="{C0B43C5A-C83D-4D2D-9D35-D76F53B1089F}"/>
                </a:ext>
              </a:extLst>
            </p:cNvPr>
            <p:cNvSpPr txBox="1"/>
            <p:nvPr/>
          </p:nvSpPr>
          <p:spPr>
            <a:xfrm>
              <a:off x="3972145" y="4123519"/>
              <a:ext cx="5810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d.</a:t>
              </a:r>
            </a:p>
          </p:txBody>
        </p:sp>
      </p:grpSp>
      <p:grpSp>
        <p:nvGrpSpPr>
          <p:cNvPr id="20" name="Answer C">
            <a:extLst>
              <a:ext uri="{FF2B5EF4-FFF2-40B4-BE49-F238E27FC236}">
                <a16:creationId xmlns:a16="http://schemas.microsoft.com/office/drawing/2014/main" id="{9DCA8807-6155-4BCE-9A3D-882794A60A72}"/>
              </a:ext>
            </a:extLst>
          </p:cNvPr>
          <p:cNvGrpSpPr/>
          <p:nvPr/>
        </p:nvGrpSpPr>
        <p:grpSpPr>
          <a:xfrm>
            <a:off x="3972145" y="3531269"/>
            <a:ext cx="6920494" cy="529453"/>
            <a:chOff x="3972145" y="3531269"/>
            <a:chExt cx="6920494" cy="529453"/>
          </a:xfrm>
        </p:grpSpPr>
        <p:sp>
          <p:nvSpPr>
            <p:cNvPr id="8" name="#sl-pollanswer(2)">
              <a:extLst>
                <a:ext uri="{FF2B5EF4-FFF2-40B4-BE49-F238E27FC236}">
                  <a16:creationId xmlns:a16="http://schemas.microsoft.com/office/drawing/2014/main" id="{03153EFF-1D1A-4556-807B-FA073B2AE070}"/>
                </a:ext>
              </a:extLst>
            </p:cNvPr>
            <p:cNvSpPr txBox="1">
              <a:spLocks/>
            </p:cNvSpPr>
            <p:nvPr/>
          </p:nvSpPr>
          <p:spPr>
            <a:xfrm>
              <a:off x="4680155" y="3562708"/>
              <a:ext cx="6212484" cy="49801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 Light" panose="020B0303020204020204" pitchFamily="34" charset="0"/>
                  <a:ea typeface="+mn-ea"/>
                  <a:cs typeface="+mn-cs"/>
                </a:rPr>
                <a:t>Answer C</a:t>
              </a:r>
              <a:endParaRPr kumimoji="0" lang="de-DE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c.">
              <a:extLst>
                <a:ext uri="{FF2B5EF4-FFF2-40B4-BE49-F238E27FC236}">
                  <a16:creationId xmlns:a16="http://schemas.microsoft.com/office/drawing/2014/main" id="{8256F518-645C-4DDC-A260-57DF6AE2A897}"/>
                </a:ext>
              </a:extLst>
            </p:cNvPr>
            <p:cNvSpPr txBox="1"/>
            <p:nvPr/>
          </p:nvSpPr>
          <p:spPr>
            <a:xfrm>
              <a:off x="3972145" y="3531269"/>
              <a:ext cx="5810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c.</a:t>
              </a:r>
            </a:p>
          </p:txBody>
        </p:sp>
      </p:grpSp>
      <p:grpSp>
        <p:nvGrpSpPr>
          <p:cNvPr id="19" name="Answer B">
            <a:extLst>
              <a:ext uri="{FF2B5EF4-FFF2-40B4-BE49-F238E27FC236}">
                <a16:creationId xmlns:a16="http://schemas.microsoft.com/office/drawing/2014/main" id="{32F2BABC-4489-4487-AB1D-B2FE13E07CE5}"/>
              </a:ext>
            </a:extLst>
          </p:cNvPr>
          <p:cNvGrpSpPr/>
          <p:nvPr/>
        </p:nvGrpSpPr>
        <p:grpSpPr>
          <a:xfrm>
            <a:off x="3972145" y="2933801"/>
            <a:ext cx="6920494" cy="541902"/>
            <a:chOff x="3972145" y="2933801"/>
            <a:chExt cx="6920494" cy="541902"/>
          </a:xfrm>
        </p:grpSpPr>
        <p:sp>
          <p:nvSpPr>
            <p:cNvPr id="6" name="#sl-pollanswer(1)">
              <a:extLst>
                <a:ext uri="{FF2B5EF4-FFF2-40B4-BE49-F238E27FC236}">
                  <a16:creationId xmlns:a16="http://schemas.microsoft.com/office/drawing/2014/main" id="{C546B19D-704C-42A3-A30E-56CA9934C9B8}"/>
                </a:ext>
              </a:extLst>
            </p:cNvPr>
            <p:cNvSpPr txBox="1">
              <a:spLocks/>
            </p:cNvSpPr>
            <p:nvPr/>
          </p:nvSpPr>
          <p:spPr>
            <a:xfrm>
              <a:off x="4680154" y="2977689"/>
              <a:ext cx="6212485" cy="49801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 Light" panose="020B0303020204020204" pitchFamily="34" charset="0"/>
                  <a:ea typeface="+mn-ea"/>
                  <a:cs typeface="+mn-cs"/>
                </a:rPr>
                <a:t>Answer B</a:t>
              </a:r>
              <a:endParaRPr kumimoji="0" lang="de-DE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b">
              <a:extLst>
                <a:ext uri="{FF2B5EF4-FFF2-40B4-BE49-F238E27FC236}">
                  <a16:creationId xmlns:a16="http://schemas.microsoft.com/office/drawing/2014/main" id="{7CE10CC2-C3D5-46D4-9D5C-AAA9C2406572}"/>
                </a:ext>
              </a:extLst>
            </p:cNvPr>
            <p:cNvSpPr txBox="1"/>
            <p:nvPr/>
          </p:nvSpPr>
          <p:spPr>
            <a:xfrm>
              <a:off x="3972145" y="2933801"/>
              <a:ext cx="5810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b.</a:t>
              </a:r>
            </a:p>
          </p:txBody>
        </p:sp>
      </p:grpSp>
      <p:grpSp>
        <p:nvGrpSpPr>
          <p:cNvPr id="18" name="Answer A">
            <a:extLst>
              <a:ext uri="{FF2B5EF4-FFF2-40B4-BE49-F238E27FC236}">
                <a16:creationId xmlns:a16="http://schemas.microsoft.com/office/drawing/2014/main" id="{C34AD1B8-85FC-46EA-8B39-36D7143AB92D}"/>
              </a:ext>
            </a:extLst>
          </p:cNvPr>
          <p:cNvGrpSpPr/>
          <p:nvPr/>
        </p:nvGrpSpPr>
        <p:grpSpPr>
          <a:xfrm>
            <a:off x="3958782" y="2341487"/>
            <a:ext cx="6242491" cy="567108"/>
            <a:chOff x="4099128" y="2341487"/>
            <a:chExt cx="6102145" cy="567108"/>
          </a:xfrm>
        </p:grpSpPr>
        <p:sp>
          <p:nvSpPr>
            <p:cNvPr id="4" name="#sl-pollanswer(0)">
              <a:extLst>
                <a:ext uri="{FF2B5EF4-FFF2-40B4-BE49-F238E27FC236}">
                  <a16:creationId xmlns:a16="http://schemas.microsoft.com/office/drawing/2014/main" id="{75ACA802-C96D-4646-9C3A-D2CA750F15EC}"/>
                </a:ext>
              </a:extLst>
            </p:cNvPr>
            <p:cNvSpPr txBox="1">
              <a:spLocks/>
            </p:cNvSpPr>
            <p:nvPr/>
          </p:nvSpPr>
          <p:spPr>
            <a:xfrm>
              <a:off x="4804282" y="2410581"/>
              <a:ext cx="5396991" cy="49801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rbel Light" panose="020B0303020204020204" pitchFamily="34" charset="0"/>
                  <a:ea typeface="+mn-ea"/>
                  <a:cs typeface="+mn-cs"/>
                </a:rPr>
                <a:t>Answer A</a:t>
              </a:r>
              <a:endParaRPr kumimoji="0" lang="de-DE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endParaRPr>
            </a:p>
          </p:txBody>
        </p:sp>
        <p:sp>
          <p:nvSpPr>
            <p:cNvPr id="3" name="a.">
              <a:extLst>
                <a:ext uri="{FF2B5EF4-FFF2-40B4-BE49-F238E27FC236}">
                  <a16:creationId xmlns:a16="http://schemas.microsoft.com/office/drawing/2014/main" id="{A759BEEF-3F36-403C-AF42-06A2AE93D70D}"/>
                </a:ext>
              </a:extLst>
            </p:cNvPr>
            <p:cNvSpPr txBox="1"/>
            <p:nvPr/>
          </p:nvSpPr>
          <p:spPr>
            <a:xfrm>
              <a:off x="4099128" y="2341487"/>
              <a:ext cx="5810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a.</a:t>
              </a:r>
            </a:p>
          </p:txBody>
        </p:sp>
      </p:grpSp>
      <p:sp>
        <p:nvSpPr>
          <p:cNvPr id="2" name="#sl-pollquestion()">
            <a:extLst>
              <a:ext uri="{FF2B5EF4-FFF2-40B4-BE49-F238E27FC236}">
                <a16:creationId xmlns:a16="http://schemas.microsoft.com/office/drawing/2014/main" id="{44D38730-5909-4767-9F17-DCB526D36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0960" y="1151705"/>
            <a:ext cx="1225296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>
                <a:latin typeface="Corbel Light" panose="020B0303020204020204" pitchFamily="34" charset="0"/>
              </a:rPr>
              <a:t>What is your question?</a:t>
            </a:r>
            <a:endParaRPr lang="de-DE" sz="3200">
              <a:latin typeface="Corbel Light" panose="020B03030202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49333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ogo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id="{0C9151B9-F7C6-404C-9D8F-D9DE29D0D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640" y="6528118"/>
            <a:ext cx="1182964" cy="226250"/>
          </a:xfrm>
          <a:prstGeom prst="rect">
            <a:avLst/>
          </a:prstGeom>
        </p:spPr>
      </p:pic>
      <p:grpSp>
        <p:nvGrpSpPr>
          <p:cNvPr id="8" name="Answer 2">
            <a:extLst>
              <a:ext uri="{FF2B5EF4-FFF2-40B4-BE49-F238E27FC236}">
                <a16:creationId xmlns:a16="http://schemas.microsoft.com/office/drawing/2014/main" id="{7BDECE62-5503-4CF6-A697-69FBBD406DF9}"/>
              </a:ext>
            </a:extLst>
          </p:cNvPr>
          <p:cNvGrpSpPr/>
          <p:nvPr/>
        </p:nvGrpSpPr>
        <p:grpSpPr>
          <a:xfrm>
            <a:off x="5177169" y="3715517"/>
            <a:ext cx="3337567" cy="498014"/>
            <a:chOff x="5177169" y="3715517"/>
            <a:chExt cx="3337567" cy="498014"/>
          </a:xfrm>
        </p:grpSpPr>
        <p:sp>
          <p:nvSpPr>
            <p:cNvPr id="6" name="#sl-pollanswer(1)">
              <a:extLst>
                <a:ext uri="{FF2B5EF4-FFF2-40B4-BE49-F238E27FC236}">
                  <a16:creationId xmlns:a16="http://schemas.microsoft.com/office/drawing/2014/main" id="{C546B19D-704C-42A3-A30E-56CA9934C9B8}"/>
                </a:ext>
              </a:extLst>
            </p:cNvPr>
            <p:cNvSpPr txBox="1">
              <a:spLocks/>
            </p:cNvSpPr>
            <p:nvPr/>
          </p:nvSpPr>
          <p:spPr>
            <a:xfrm>
              <a:off x="5909188" y="3715517"/>
              <a:ext cx="2605548" cy="49801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False.</a:t>
              </a:r>
              <a:endParaRPr kumimoji="0" lang="de-DE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circle 2">
              <a:extLst>
                <a:ext uri="{FF2B5EF4-FFF2-40B4-BE49-F238E27FC236}">
                  <a16:creationId xmlns:a16="http://schemas.microsoft.com/office/drawing/2014/main" id="{BF6A2099-150C-426F-8174-E01FB3F68EF6}"/>
                </a:ext>
              </a:extLst>
            </p:cNvPr>
            <p:cNvSpPr/>
            <p:nvPr/>
          </p:nvSpPr>
          <p:spPr>
            <a:xfrm>
              <a:off x="5177169" y="3735720"/>
              <a:ext cx="293995" cy="293995"/>
            </a:xfrm>
            <a:custGeom>
              <a:avLst/>
              <a:gdLst>
                <a:gd name="connsiteX0" fmla="*/ 0 w 293995"/>
                <a:gd name="connsiteY0" fmla="*/ 146998 h 293995"/>
                <a:gd name="connsiteX1" fmla="*/ 146998 w 293995"/>
                <a:gd name="connsiteY1" fmla="*/ 0 h 293995"/>
                <a:gd name="connsiteX2" fmla="*/ 293996 w 293995"/>
                <a:gd name="connsiteY2" fmla="*/ 146998 h 293995"/>
                <a:gd name="connsiteX3" fmla="*/ 146998 w 293995"/>
                <a:gd name="connsiteY3" fmla="*/ 293996 h 293995"/>
                <a:gd name="connsiteX4" fmla="*/ 0 w 293995"/>
                <a:gd name="connsiteY4" fmla="*/ 146998 h 293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3995" h="293995" extrusionOk="0">
                  <a:moveTo>
                    <a:pt x="0" y="146998"/>
                  </a:moveTo>
                  <a:cubicBezTo>
                    <a:pt x="-2665" y="58364"/>
                    <a:pt x="64732" y="-13124"/>
                    <a:pt x="146998" y="0"/>
                  </a:cubicBezTo>
                  <a:cubicBezTo>
                    <a:pt x="223542" y="-1124"/>
                    <a:pt x="291073" y="66364"/>
                    <a:pt x="293996" y="146998"/>
                  </a:cubicBezTo>
                  <a:cubicBezTo>
                    <a:pt x="299012" y="238795"/>
                    <a:pt x="237335" y="290194"/>
                    <a:pt x="146998" y="293996"/>
                  </a:cubicBezTo>
                  <a:cubicBezTo>
                    <a:pt x="79984" y="294667"/>
                    <a:pt x="257" y="231121"/>
                    <a:pt x="0" y="146998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64327539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Answer 1">
            <a:extLst>
              <a:ext uri="{FF2B5EF4-FFF2-40B4-BE49-F238E27FC236}">
                <a16:creationId xmlns:a16="http://schemas.microsoft.com/office/drawing/2014/main" id="{E2ACD18C-1C79-4C3B-9242-D0A484557998}"/>
              </a:ext>
            </a:extLst>
          </p:cNvPr>
          <p:cNvGrpSpPr/>
          <p:nvPr/>
        </p:nvGrpSpPr>
        <p:grpSpPr>
          <a:xfrm>
            <a:off x="5177170" y="2940165"/>
            <a:ext cx="3337566" cy="498014"/>
            <a:chOff x="5177170" y="2940165"/>
            <a:chExt cx="3337566" cy="498014"/>
          </a:xfrm>
        </p:grpSpPr>
        <p:sp>
          <p:nvSpPr>
            <p:cNvPr id="4" name="#sl-pollanswer(0)">
              <a:extLst>
                <a:ext uri="{FF2B5EF4-FFF2-40B4-BE49-F238E27FC236}">
                  <a16:creationId xmlns:a16="http://schemas.microsoft.com/office/drawing/2014/main" id="{75ACA802-C96D-4646-9C3A-D2CA750F15EC}"/>
                </a:ext>
              </a:extLst>
            </p:cNvPr>
            <p:cNvSpPr txBox="1">
              <a:spLocks/>
            </p:cNvSpPr>
            <p:nvPr/>
          </p:nvSpPr>
          <p:spPr>
            <a:xfrm>
              <a:off x="5909188" y="2940165"/>
              <a:ext cx="2605548" cy="49801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dern Love" panose="04090805081005020601" pitchFamily="82" charset="0"/>
                  <a:ea typeface="+mn-ea"/>
                  <a:cs typeface="+mn-cs"/>
                </a:rPr>
                <a:t>True.</a:t>
              </a:r>
              <a:endParaRPr kumimoji="0" lang="de-DE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 Light" panose="020B0303020204020204" pitchFamily="34" charset="0"/>
                <a:ea typeface="+mn-ea"/>
                <a:cs typeface="+mn-cs"/>
              </a:endParaRPr>
            </a:p>
          </p:txBody>
        </p:sp>
        <p:sp>
          <p:nvSpPr>
            <p:cNvPr id="3" name="circle 1">
              <a:extLst>
                <a:ext uri="{FF2B5EF4-FFF2-40B4-BE49-F238E27FC236}">
                  <a16:creationId xmlns:a16="http://schemas.microsoft.com/office/drawing/2014/main" id="{0E09B8D0-C2AC-4DE7-BBF4-BD5B9DCFB0F7}"/>
                </a:ext>
              </a:extLst>
            </p:cNvPr>
            <p:cNvSpPr/>
            <p:nvPr/>
          </p:nvSpPr>
          <p:spPr>
            <a:xfrm>
              <a:off x="5177170" y="2988353"/>
              <a:ext cx="293995" cy="293995"/>
            </a:xfrm>
            <a:custGeom>
              <a:avLst/>
              <a:gdLst>
                <a:gd name="connsiteX0" fmla="*/ 0 w 293995"/>
                <a:gd name="connsiteY0" fmla="*/ 146998 h 293995"/>
                <a:gd name="connsiteX1" fmla="*/ 146998 w 293995"/>
                <a:gd name="connsiteY1" fmla="*/ 0 h 293995"/>
                <a:gd name="connsiteX2" fmla="*/ 293996 w 293995"/>
                <a:gd name="connsiteY2" fmla="*/ 146998 h 293995"/>
                <a:gd name="connsiteX3" fmla="*/ 146998 w 293995"/>
                <a:gd name="connsiteY3" fmla="*/ 293996 h 293995"/>
                <a:gd name="connsiteX4" fmla="*/ 0 w 293995"/>
                <a:gd name="connsiteY4" fmla="*/ 146998 h 293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3995" h="293995" extrusionOk="0">
                  <a:moveTo>
                    <a:pt x="0" y="146998"/>
                  </a:moveTo>
                  <a:cubicBezTo>
                    <a:pt x="3242" y="73532"/>
                    <a:pt x="48767" y="-4044"/>
                    <a:pt x="146998" y="0"/>
                  </a:cubicBezTo>
                  <a:cubicBezTo>
                    <a:pt x="215552" y="1983"/>
                    <a:pt x="301578" y="62930"/>
                    <a:pt x="293996" y="146998"/>
                  </a:cubicBezTo>
                  <a:cubicBezTo>
                    <a:pt x="295530" y="233784"/>
                    <a:pt x="224931" y="285620"/>
                    <a:pt x="146998" y="293996"/>
                  </a:cubicBezTo>
                  <a:cubicBezTo>
                    <a:pt x="79818" y="292638"/>
                    <a:pt x="-8413" y="221004"/>
                    <a:pt x="0" y="146998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52657929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#sl-pollquestion()">
            <a:extLst>
              <a:ext uri="{FF2B5EF4-FFF2-40B4-BE49-F238E27FC236}">
                <a16:creationId xmlns:a16="http://schemas.microsoft.com/office/drawing/2014/main" id="{44D38730-5909-4767-9F17-DCB526D36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6194" y="1605423"/>
            <a:ext cx="3913238" cy="1325563"/>
          </a:xfrm>
        </p:spPr>
        <p:txBody>
          <a:bodyPr>
            <a:normAutofit/>
          </a:bodyPr>
          <a:lstStyle/>
          <a:p>
            <a:r>
              <a:rPr lang="en-US" sz="3200">
                <a:latin typeface="Corbel Light" panose="020B0303020204020204" pitchFamily="34" charset="0"/>
              </a:rPr>
              <a:t>True or false?</a:t>
            </a:r>
            <a:endParaRPr lang="de-DE" sz="3200">
              <a:latin typeface="Corbel Light" panose="020B03030202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188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5635B6F6-23A1-4A62-9438-C5B9B6BA1E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9" b="6949"/>
          <a:stretch/>
        </p:blipFill>
        <p:spPr>
          <a:xfrm>
            <a:off x="2247286" y="0"/>
            <a:ext cx="7982564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0B4A464-C058-4004-87B7-E9C4E6011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124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Lato Bold" panose="020F0802020204030203" pitchFamily="34" charset="0"/>
              </a:rPr>
              <a:t>Instructions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275C397-D589-4217-9260-E484EFE1B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5687"/>
            <a:ext cx="10277476" cy="4667250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buAutoNum type="arabicParenR"/>
            </a:pPr>
            <a:r>
              <a:rPr lang="en-US">
                <a:solidFill>
                  <a:schemeClr val="bg1"/>
                </a:solidFill>
                <a:latin typeface="Lato Light" panose="020F0302020204030203" pitchFamily="34" charset="0"/>
              </a:rPr>
              <a:t>Look for your desired quiz template in the sections on the left</a:t>
            </a:r>
          </a:p>
          <a:p>
            <a:pPr marL="514350" indent="-514350">
              <a:lnSpc>
                <a:spcPct val="100000"/>
              </a:lnSpc>
              <a:buAutoNum type="arabicParenR"/>
            </a:pPr>
            <a:r>
              <a:rPr lang="en-US">
                <a:solidFill>
                  <a:schemeClr val="bg1"/>
                </a:solidFill>
                <a:latin typeface="Lato Light" panose="020F0302020204030203" pitchFamily="34" charset="0"/>
              </a:rPr>
              <a:t>Select the slides. (Press </a:t>
            </a:r>
            <a:r>
              <a:rPr lang="en-US" i="1">
                <a:solidFill>
                  <a:schemeClr val="bg1"/>
                </a:solidFill>
                <a:latin typeface="Lato Light" panose="020F0302020204030203" pitchFamily="34" charset="0"/>
              </a:rPr>
              <a:t>CTRL</a:t>
            </a:r>
            <a:r>
              <a:rPr lang="en-US">
                <a:solidFill>
                  <a:schemeClr val="bg1"/>
                </a:solidFill>
                <a:latin typeface="Lato Light" panose="020F0302020204030203" pitchFamily="34" charset="0"/>
              </a:rPr>
              <a:t> &amp; then click on all the slides you want in your presentation.) Then right click &gt; </a:t>
            </a:r>
            <a:r>
              <a:rPr lang="en-US" i="1">
                <a:solidFill>
                  <a:schemeClr val="bg1"/>
                </a:solidFill>
                <a:latin typeface="Lato Light" panose="020F0302020204030203" pitchFamily="34" charset="0"/>
              </a:rPr>
              <a:t>Copy</a:t>
            </a:r>
          </a:p>
          <a:p>
            <a:pPr marL="514350" indent="-514350">
              <a:lnSpc>
                <a:spcPct val="100000"/>
              </a:lnSpc>
              <a:buAutoNum type="arabicParenR"/>
            </a:pPr>
            <a:r>
              <a:rPr lang="en-US">
                <a:solidFill>
                  <a:schemeClr val="bg1"/>
                </a:solidFill>
                <a:latin typeface="Lato Light" panose="020F0302020204030203" pitchFamily="34" charset="0"/>
              </a:rPr>
              <a:t>Open the presentation that you want your quiz to be in. </a:t>
            </a:r>
          </a:p>
          <a:p>
            <a:pPr marL="514350" indent="-514350">
              <a:lnSpc>
                <a:spcPct val="100000"/>
              </a:lnSpc>
              <a:buAutoNum type="arabicParenR"/>
            </a:pPr>
            <a:r>
              <a:rPr lang="en-US">
                <a:solidFill>
                  <a:schemeClr val="bg1"/>
                </a:solidFill>
                <a:latin typeface="Lato Light" panose="020F0302020204030203" pitchFamily="34" charset="0"/>
              </a:rPr>
              <a:t>Right click in the slide overview on the left, then click </a:t>
            </a:r>
            <a:r>
              <a:rPr lang="en-US" i="1">
                <a:solidFill>
                  <a:schemeClr val="bg1"/>
                </a:solidFill>
                <a:latin typeface="Lato Light" panose="020F0302020204030203" pitchFamily="34" charset="0"/>
              </a:rPr>
              <a:t>Paste</a:t>
            </a:r>
            <a:r>
              <a:rPr lang="en-US">
                <a:solidFill>
                  <a:schemeClr val="bg1"/>
                </a:solidFill>
                <a:latin typeface="Lato Light" panose="020F0302020204030203" pitchFamily="34" charset="0"/>
              </a:rPr>
              <a:t> and </a:t>
            </a:r>
            <a:r>
              <a:rPr lang="en-US" i="1">
                <a:solidFill>
                  <a:schemeClr val="bg1"/>
                </a:solidFill>
                <a:latin typeface="Lato Light" panose="020F0302020204030203" pitchFamily="34" charset="0"/>
              </a:rPr>
              <a:t>Use Destination Theme</a:t>
            </a:r>
            <a:r>
              <a:rPr lang="en-US">
                <a:solidFill>
                  <a:schemeClr val="bg1"/>
                </a:solidFill>
                <a:latin typeface="Lato Light" panose="020F0302020204030203" pitchFamily="34" charset="0"/>
              </a:rPr>
              <a:t>.</a:t>
            </a:r>
          </a:p>
          <a:p>
            <a:pPr marL="514350" indent="-514350">
              <a:lnSpc>
                <a:spcPct val="100000"/>
              </a:lnSpc>
              <a:buAutoNum type="arabicParenR"/>
            </a:pPr>
            <a:r>
              <a:rPr lang="en-US">
                <a:solidFill>
                  <a:schemeClr val="bg1"/>
                </a:solidFill>
                <a:latin typeface="Lato Light" panose="020F0302020204030203" pitchFamily="34" charset="77"/>
              </a:rPr>
              <a:t>Activate SlideLizard and let your audience paticipate </a:t>
            </a:r>
            <a:r>
              <a:rPr lang="en-US" sz="2800">
                <a:solidFill>
                  <a:srgbClr val="00B0F0"/>
                </a:solidFill>
                <a:latin typeface="Lato Light" panose="020F0302020204030203" pitchFamily="34" charset="77"/>
              </a:rPr>
              <a:t>https://help.slidelizard.com/d/connect-your-presentation-to-slidelizard/</a:t>
            </a:r>
            <a:endParaRPr lang="en-US">
              <a:solidFill>
                <a:schemeClr val="bg1"/>
              </a:solidFill>
              <a:latin typeface="Lato Light" panose="020F0302020204030203" pitchFamily="34" charset="77"/>
            </a:endParaRPr>
          </a:p>
        </p:txBody>
      </p:sp>
      <p:pic>
        <p:nvPicPr>
          <p:cNvPr id="4" name="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F81F7D50-E242-47B2-B7CC-8F5F1DC05C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6359948"/>
            <a:ext cx="1800220" cy="360044"/>
          </a:xfrm>
          <a:prstGeom prst="rect">
            <a:avLst/>
          </a:prstGeom>
        </p:spPr>
      </p:pic>
      <p:sp>
        <p:nvSpPr>
          <p:cNvPr id="5" name="Rechteck: abgerundete Ecken 12">
            <a:extLst>
              <a:ext uri="{FF2B5EF4-FFF2-40B4-BE49-F238E27FC236}">
                <a16:creationId xmlns:a16="http://schemas.microsoft.com/office/drawing/2014/main" id="{E269132A-339B-4BD6-826F-73663F4D38D2}"/>
              </a:ext>
            </a:extLst>
          </p:cNvPr>
          <p:cNvSpPr/>
          <p:nvPr/>
        </p:nvSpPr>
        <p:spPr>
          <a:xfrm>
            <a:off x="3248558" y="5538441"/>
            <a:ext cx="1652530" cy="32501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73D78DEC-913F-496A-856F-FC631C735950}"/>
              </a:ext>
            </a:extLst>
          </p:cNvPr>
          <p:cNvSpPr txBox="1">
            <a:spLocks/>
          </p:cNvSpPr>
          <p:nvPr/>
        </p:nvSpPr>
        <p:spPr>
          <a:xfrm>
            <a:off x="3268500" y="5552729"/>
            <a:ext cx="1632588" cy="2964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AT" sz="1400" b="1" dirty="0">
                <a:solidFill>
                  <a:schemeClr val="bg1"/>
                </a:solidFill>
                <a:latin typeface="Arial Nova" panose="020B0504020202020204" pitchFamily="34" charset="0"/>
              </a:rPr>
              <a:t>RECOMMENDED</a:t>
            </a:r>
            <a:endParaRPr lang="de-AT" sz="2400" b="1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9F66DB-24F7-4250-BF24-7ECA036663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7216" y="5552729"/>
            <a:ext cx="2457450" cy="1314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58493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ogo" descr="Ein Bild, das Objekt, Uhr, Monitor enthält.&#10;&#10;Automatisch generierte Beschreibung">
            <a:extLst>
              <a:ext uri="{FF2B5EF4-FFF2-40B4-BE49-F238E27FC236}">
                <a16:creationId xmlns:a16="http://schemas.microsoft.com/office/drawing/2014/main" id="{0C9151B9-F7C6-404C-9D8F-D9DE29D0D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640" y="6528118"/>
            <a:ext cx="1182964" cy="226250"/>
          </a:xfrm>
          <a:prstGeom prst="rect">
            <a:avLst/>
          </a:prstGeom>
        </p:spPr>
      </p:pic>
      <p:sp>
        <p:nvSpPr>
          <p:cNvPr id="4" name="#sl-pollanswer(0)">
            <a:extLst>
              <a:ext uri="{FF2B5EF4-FFF2-40B4-BE49-F238E27FC236}">
                <a16:creationId xmlns:a16="http://schemas.microsoft.com/office/drawing/2014/main" id="{75ACA802-C96D-4646-9C3A-D2CA750F15EC}"/>
              </a:ext>
            </a:extLst>
          </p:cNvPr>
          <p:cNvSpPr txBox="1">
            <a:spLocks/>
          </p:cNvSpPr>
          <p:nvPr/>
        </p:nvSpPr>
        <p:spPr>
          <a:xfrm>
            <a:off x="2233919" y="771526"/>
            <a:ext cx="8234056" cy="5248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Get SlideLizard to see your poll result right here.</a:t>
            </a:r>
            <a:endParaRPr kumimoji="0" lang="de-DE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 Light" panose="020B030302020402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47332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Card 1 Hidden">
            <a:extLst>
              <a:ext uri="{FF2B5EF4-FFF2-40B4-BE49-F238E27FC236}">
                <a16:creationId xmlns:a16="http://schemas.microsoft.com/office/drawing/2014/main" id="{34AFC284-5C6C-4819-974D-56260AF943F0}"/>
              </a:ext>
            </a:extLst>
          </p:cNvPr>
          <p:cNvGrpSpPr/>
          <p:nvPr/>
        </p:nvGrpSpPr>
        <p:grpSpPr>
          <a:xfrm>
            <a:off x="2991392" y="1749071"/>
            <a:ext cx="1820091" cy="1820091"/>
            <a:chOff x="1898469" y="792480"/>
            <a:chExt cx="1820091" cy="1820091"/>
          </a:xfrm>
        </p:grpSpPr>
        <p:sp>
          <p:nvSpPr>
            <p:cNvPr id="4" name="Rechteck: abgerundete Ecken 3">
              <a:extLst>
                <a:ext uri="{FF2B5EF4-FFF2-40B4-BE49-F238E27FC236}">
                  <a16:creationId xmlns:a16="http://schemas.microsoft.com/office/drawing/2014/main" id="{98A8BB94-190B-4514-B5D6-42F3A9F6A1BF}"/>
                </a:ext>
              </a:extLst>
            </p:cNvPr>
            <p:cNvSpPr/>
            <p:nvPr/>
          </p:nvSpPr>
          <p:spPr>
            <a:xfrm>
              <a:off x="1898469" y="792480"/>
              <a:ext cx="1820091" cy="1820091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BD63E9E9-96AB-467F-BB98-B4316C5F339C}"/>
                </a:ext>
              </a:extLst>
            </p:cNvPr>
            <p:cNvSpPr txBox="1"/>
            <p:nvPr/>
          </p:nvSpPr>
          <p:spPr>
            <a:xfrm>
              <a:off x="2320834" y="1342738"/>
              <a:ext cx="975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ova Light" panose="020B0304020202020204" pitchFamily="34" charset="0"/>
                  <a:ea typeface="+mn-ea"/>
                  <a:cs typeface="+mn-cs"/>
                </a:rPr>
                <a:t>los zapatos</a:t>
              </a: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" name="Card 1">
            <a:extLst>
              <a:ext uri="{FF2B5EF4-FFF2-40B4-BE49-F238E27FC236}">
                <a16:creationId xmlns:a16="http://schemas.microsoft.com/office/drawing/2014/main" id="{AEF484B6-0475-4849-A510-E9CDB822AEE6}"/>
              </a:ext>
            </a:extLst>
          </p:cNvPr>
          <p:cNvGrpSpPr/>
          <p:nvPr/>
        </p:nvGrpSpPr>
        <p:grpSpPr>
          <a:xfrm>
            <a:off x="1456506" y="2075132"/>
            <a:ext cx="1820091" cy="1820091"/>
            <a:chOff x="1898469" y="792480"/>
            <a:chExt cx="1820091" cy="1820091"/>
          </a:xfrm>
        </p:grpSpPr>
        <p:sp>
          <p:nvSpPr>
            <p:cNvPr id="7" name="Rechteck: abgerundete Ecken 6">
              <a:extLst>
                <a:ext uri="{FF2B5EF4-FFF2-40B4-BE49-F238E27FC236}">
                  <a16:creationId xmlns:a16="http://schemas.microsoft.com/office/drawing/2014/main" id="{A1F7EB78-D88C-48B1-B4E8-BE68F1AAC0EC}"/>
                </a:ext>
              </a:extLst>
            </p:cNvPr>
            <p:cNvSpPr/>
            <p:nvPr/>
          </p:nvSpPr>
          <p:spPr>
            <a:xfrm>
              <a:off x="1898469" y="792480"/>
              <a:ext cx="1820091" cy="1820091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1E717578-DACE-4921-A344-8E6075649671}"/>
                </a:ext>
              </a:extLst>
            </p:cNvPr>
            <p:cNvSpPr txBox="1"/>
            <p:nvPr/>
          </p:nvSpPr>
          <p:spPr>
            <a:xfrm>
              <a:off x="2436222" y="1521374"/>
              <a:ext cx="9753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ova Light" panose="020B0304020202020204" pitchFamily="34" charset="0"/>
                  <a:ea typeface="+mn-ea"/>
                  <a:cs typeface="+mn-cs"/>
                </a:rPr>
                <a:t>shoes</a:t>
              </a: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5" name="Card 2 Hidden">
            <a:extLst>
              <a:ext uri="{FF2B5EF4-FFF2-40B4-BE49-F238E27FC236}">
                <a16:creationId xmlns:a16="http://schemas.microsoft.com/office/drawing/2014/main" id="{9F0DC7DA-714E-48B5-9646-3FB8B1BF94DB}"/>
              </a:ext>
            </a:extLst>
          </p:cNvPr>
          <p:cNvGrpSpPr/>
          <p:nvPr/>
        </p:nvGrpSpPr>
        <p:grpSpPr>
          <a:xfrm>
            <a:off x="2991390" y="3839634"/>
            <a:ext cx="1820091" cy="1820091"/>
            <a:chOff x="1898469" y="792480"/>
            <a:chExt cx="1820091" cy="1820091"/>
          </a:xfrm>
        </p:grpSpPr>
        <p:sp>
          <p:nvSpPr>
            <p:cNvPr id="16" name="Rechteck: abgerundete Ecken 15">
              <a:extLst>
                <a:ext uri="{FF2B5EF4-FFF2-40B4-BE49-F238E27FC236}">
                  <a16:creationId xmlns:a16="http://schemas.microsoft.com/office/drawing/2014/main" id="{6D134881-B6BD-4759-AFCF-FD173171E023}"/>
                </a:ext>
              </a:extLst>
            </p:cNvPr>
            <p:cNvSpPr/>
            <p:nvPr/>
          </p:nvSpPr>
          <p:spPr>
            <a:xfrm>
              <a:off x="1898469" y="792480"/>
              <a:ext cx="1820091" cy="1820091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DFAA4566-E2F2-4257-ADBC-391AC94C804B}"/>
                </a:ext>
              </a:extLst>
            </p:cNvPr>
            <p:cNvSpPr txBox="1"/>
            <p:nvPr/>
          </p:nvSpPr>
          <p:spPr>
            <a:xfrm>
              <a:off x="2320834" y="1342738"/>
              <a:ext cx="975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ova Light" panose="020B0304020202020204" pitchFamily="34" charset="0"/>
                  <a:ea typeface="+mn-ea"/>
                  <a:cs typeface="+mn-cs"/>
                </a:rPr>
                <a:t>la camisa</a:t>
              </a: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3" name="Card 2">
            <a:extLst>
              <a:ext uri="{FF2B5EF4-FFF2-40B4-BE49-F238E27FC236}">
                <a16:creationId xmlns:a16="http://schemas.microsoft.com/office/drawing/2014/main" id="{CCC2D769-3BD4-4F32-B43C-6EDCE01B0689}"/>
              </a:ext>
            </a:extLst>
          </p:cNvPr>
          <p:cNvGrpSpPr/>
          <p:nvPr/>
        </p:nvGrpSpPr>
        <p:grpSpPr>
          <a:xfrm>
            <a:off x="1470656" y="4256882"/>
            <a:ext cx="1820091" cy="1820091"/>
            <a:chOff x="1898469" y="792480"/>
            <a:chExt cx="1820091" cy="1820091"/>
          </a:xfrm>
        </p:grpSpPr>
        <p:sp>
          <p:nvSpPr>
            <p:cNvPr id="34" name="Rechteck: abgerundete Ecken 33">
              <a:extLst>
                <a:ext uri="{FF2B5EF4-FFF2-40B4-BE49-F238E27FC236}">
                  <a16:creationId xmlns:a16="http://schemas.microsoft.com/office/drawing/2014/main" id="{5D2E8A27-0BEE-4DAB-9BBE-8D53801923D7}"/>
                </a:ext>
              </a:extLst>
            </p:cNvPr>
            <p:cNvSpPr/>
            <p:nvPr/>
          </p:nvSpPr>
          <p:spPr>
            <a:xfrm>
              <a:off x="1898469" y="792480"/>
              <a:ext cx="1820091" cy="1820091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2DE365DE-816B-45A9-9117-B69825A7A888}"/>
                </a:ext>
              </a:extLst>
            </p:cNvPr>
            <p:cNvSpPr txBox="1"/>
            <p:nvPr/>
          </p:nvSpPr>
          <p:spPr>
            <a:xfrm>
              <a:off x="2436222" y="1521374"/>
              <a:ext cx="9753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ova Light" panose="020B0304020202020204" pitchFamily="34" charset="0"/>
                  <a:ea typeface="+mn-ea"/>
                  <a:cs typeface="+mn-cs"/>
                </a:rPr>
                <a:t>shirt</a:t>
              </a: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" name="Card 3 Hidden">
            <a:extLst>
              <a:ext uri="{FF2B5EF4-FFF2-40B4-BE49-F238E27FC236}">
                <a16:creationId xmlns:a16="http://schemas.microsoft.com/office/drawing/2014/main" id="{7FFDAF75-E538-40BE-8666-DFA9C57A1CC0}"/>
              </a:ext>
            </a:extLst>
          </p:cNvPr>
          <p:cNvGrpSpPr/>
          <p:nvPr/>
        </p:nvGrpSpPr>
        <p:grpSpPr>
          <a:xfrm>
            <a:off x="5168535" y="1706874"/>
            <a:ext cx="1820091" cy="1820091"/>
            <a:chOff x="1898469" y="792480"/>
            <a:chExt cx="1820091" cy="1820091"/>
          </a:xfrm>
        </p:grpSpPr>
        <p:sp>
          <p:nvSpPr>
            <p:cNvPr id="13" name="Rechteck: abgerundete Ecken 12">
              <a:extLst>
                <a:ext uri="{FF2B5EF4-FFF2-40B4-BE49-F238E27FC236}">
                  <a16:creationId xmlns:a16="http://schemas.microsoft.com/office/drawing/2014/main" id="{BF1AB772-3E38-4652-8A46-F2CDD9DCEE50}"/>
                </a:ext>
              </a:extLst>
            </p:cNvPr>
            <p:cNvSpPr/>
            <p:nvPr/>
          </p:nvSpPr>
          <p:spPr>
            <a:xfrm>
              <a:off x="1898469" y="792480"/>
              <a:ext cx="1820091" cy="1820091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3AD7E713-C207-48B7-878A-1B9F02FAE80E}"/>
                </a:ext>
              </a:extLst>
            </p:cNvPr>
            <p:cNvSpPr txBox="1"/>
            <p:nvPr/>
          </p:nvSpPr>
          <p:spPr>
            <a:xfrm>
              <a:off x="2386148" y="1540406"/>
              <a:ext cx="9753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ova Light" panose="020B0304020202020204" pitchFamily="34" charset="0"/>
                  <a:ea typeface="+mn-ea"/>
                  <a:cs typeface="+mn-cs"/>
                </a:rPr>
                <a:t>cantar</a:t>
              </a: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6" name="Card 3">
            <a:extLst>
              <a:ext uri="{FF2B5EF4-FFF2-40B4-BE49-F238E27FC236}">
                <a16:creationId xmlns:a16="http://schemas.microsoft.com/office/drawing/2014/main" id="{66F7D9EE-6D28-419A-881E-759CF54EBEE6}"/>
              </a:ext>
            </a:extLst>
          </p:cNvPr>
          <p:cNvGrpSpPr/>
          <p:nvPr/>
        </p:nvGrpSpPr>
        <p:grpSpPr>
          <a:xfrm>
            <a:off x="5168535" y="1706869"/>
            <a:ext cx="1821177" cy="1820091"/>
            <a:chOff x="1898469" y="792480"/>
            <a:chExt cx="1820091" cy="1820091"/>
          </a:xfrm>
        </p:grpSpPr>
        <p:sp>
          <p:nvSpPr>
            <p:cNvPr id="37" name="Rechteck: abgerundete Ecken 36">
              <a:extLst>
                <a:ext uri="{FF2B5EF4-FFF2-40B4-BE49-F238E27FC236}">
                  <a16:creationId xmlns:a16="http://schemas.microsoft.com/office/drawing/2014/main" id="{CEA11395-E8D5-4594-B94C-5007AB10626C}"/>
                </a:ext>
              </a:extLst>
            </p:cNvPr>
            <p:cNvSpPr/>
            <p:nvPr/>
          </p:nvSpPr>
          <p:spPr>
            <a:xfrm>
              <a:off x="1898469" y="792480"/>
              <a:ext cx="1820091" cy="1820091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80250F5B-45D7-4760-A6A0-B9A3DA462E7F}"/>
                </a:ext>
              </a:extLst>
            </p:cNvPr>
            <p:cNvSpPr txBox="1"/>
            <p:nvPr/>
          </p:nvSpPr>
          <p:spPr>
            <a:xfrm>
              <a:off x="2386148" y="1521377"/>
              <a:ext cx="9753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ova Light" panose="020B0304020202020204" pitchFamily="34" charset="0"/>
                  <a:ea typeface="+mn-ea"/>
                  <a:cs typeface="+mn-cs"/>
                </a:rPr>
                <a:t>to sing</a:t>
              </a: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8" name="Card 4 Hidden">
            <a:extLst>
              <a:ext uri="{FF2B5EF4-FFF2-40B4-BE49-F238E27FC236}">
                <a16:creationId xmlns:a16="http://schemas.microsoft.com/office/drawing/2014/main" id="{1CE1B72A-4B5C-4EE6-AF97-B14733962171}"/>
              </a:ext>
            </a:extLst>
          </p:cNvPr>
          <p:cNvGrpSpPr/>
          <p:nvPr/>
        </p:nvGrpSpPr>
        <p:grpSpPr>
          <a:xfrm>
            <a:off x="5168535" y="3839639"/>
            <a:ext cx="1820091" cy="1820091"/>
            <a:chOff x="1898469" y="792480"/>
            <a:chExt cx="1820091" cy="1820091"/>
          </a:xfrm>
        </p:grpSpPr>
        <p:sp>
          <p:nvSpPr>
            <p:cNvPr id="19" name="Rechteck: abgerundete Ecken 18">
              <a:extLst>
                <a:ext uri="{FF2B5EF4-FFF2-40B4-BE49-F238E27FC236}">
                  <a16:creationId xmlns:a16="http://schemas.microsoft.com/office/drawing/2014/main" id="{9AF5914D-6206-438F-92DA-2829CC86A386}"/>
                </a:ext>
              </a:extLst>
            </p:cNvPr>
            <p:cNvSpPr/>
            <p:nvPr/>
          </p:nvSpPr>
          <p:spPr>
            <a:xfrm>
              <a:off x="1898469" y="792480"/>
              <a:ext cx="1820091" cy="1820091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2A9634ED-FC7D-46CD-BC64-285869E07183}"/>
                </a:ext>
              </a:extLst>
            </p:cNvPr>
            <p:cNvSpPr txBox="1"/>
            <p:nvPr/>
          </p:nvSpPr>
          <p:spPr>
            <a:xfrm>
              <a:off x="2386148" y="1517858"/>
              <a:ext cx="9753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ova Light" panose="020B0304020202020204" pitchFamily="34" charset="0"/>
                  <a:ea typeface="+mn-ea"/>
                  <a:cs typeface="+mn-cs"/>
                </a:rPr>
                <a:t>bailar</a:t>
              </a: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9" name="Card 4">
            <a:extLst>
              <a:ext uri="{FF2B5EF4-FFF2-40B4-BE49-F238E27FC236}">
                <a16:creationId xmlns:a16="http://schemas.microsoft.com/office/drawing/2014/main" id="{E7F894B9-09ED-4952-AA66-F4F1E525EFB2}"/>
              </a:ext>
            </a:extLst>
          </p:cNvPr>
          <p:cNvGrpSpPr/>
          <p:nvPr/>
        </p:nvGrpSpPr>
        <p:grpSpPr>
          <a:xfrm>
            <a:off x="5168535" y="3839634"/>
            <a:ext cx="1820091" cy="1820091"/>
            <a:chOff x="1898469" y="792480"/>
            <a:chExt cx="1820091" cy="1820091"/>
          </a:xfrm>
        </p:grpSpPr>
        <p:sp>
          <p:nvSpPr>
            <p:cNvPr id="40" name="Rechteck: abgerundete Ecken 39">
              <a:extLst>
                <a:ext uri="{FF2B5EF4-FFF2-40B4-BE49-F238E27FC236}">
                  <a16:creationId xmlns:a16="http://schemas.microsoft.com/office/drawing/2014/main" id="{1FB23936-A9BD-4025-9A7C-81F89A16EEEE}"/>
                </a:ext>
              </a:extLst>
            </p:cNvPr>
            <p:cNvSpPr/>
            <p:nvPr/>
          </p:nvSpPr>
          <p:spPr>
            <a:xfrm>
              <a:off x="1898469" y="792480"/>
              <a:ext cx="1820091" cy="1820091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1ABF6D30-B30E-4E5A-9713-26C71A3B8ED8}"/>
                </a:ext>
              </a:extLst>
            </p:cNvPr>
            <p:cNvSpPr txBox="1"/>
            <p:nvPr/>
          </p:nvSpPr>
          <p:spPr>
            <a:xfrm>
              <a:off x="2287095" y="1524887"/>
              <a:ext cx="10950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ova Light" panose="020B0304020202020204" pitchFamily="34" charset="0"/>
                  <a:ea typeface="+mn-ea"/>
                  <a:cs typeface="+mn-cs"/>
                </a:rPr>
                <a:t>to dance</a:t>
              </a: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Card 5 Hidden">
            <a:extLst>
              <a:ext uri="{FF2B5EF4-FFF2-40B4-BE49-F238E27FC236}">
                <a16:creationId xmlns:a16="http://schemas.microsoft.com/office/drawing/2014/main" id="{CEB6F56C-6AE5-4064-99B4-5A23A07F02A7}"/>
              </a:ext>
            </a:extLst>
          </p:cNvPr>
          <p:cNvGrpSpPr/>
          <p:nvPr/>
        </p:nvGrpSpPr>
        <p:grpSpPr>
          <a:xfrm>
            <a:off x="7377252" y="1729420"/>
            <a:ext cx="1820091" cy="1820091"/>
            <a:chOff x="1898469" y="792480"/>
            <a:chExt cx="1820091" cy="1820091"/>
          </a:xfrm>
        </p:grpSpPr>
        <p:sp>
          <p:nvSpPr>
            <p:cNvPr id="22" name="Rechteck: abgerundete Ecken 21">
              <a:extLst>
                <a:ext uri="{FF2B5EF4-FFF2-40B4-BE49-F238E27FC236}">
                  <a16:creationId xmlns:a16="http://schemas.microsoft.com/office/drawing/2014/main" id="{FEE16745-E7D5-4223-8F52-AFD4374B3127}"/>
                </a:ext>
              </a:extLst>
            </p:cNvPr>
            <p:cNvSpPr/>
            <p:nvPr/>
          </p:nvSpPr>
          <p:spPr>
            <a:xfrm>
              <a:off x="1898469" y="792480"/>
              <a:ext cx="1820091" cy="1820091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CD24BB1E-E656-42F4-943B-8E28EAFE1FB4}"/>
                </a:ext>
              </a:extLst>
            </p:cNvPr>
            <p:cNvSpPr txBox="1"/>
            <p:nvPr/>
          </p:nvSpPr>
          <p:spPr>
            <a:xfrm>
              <a:off x="2320833" y="1401907"/>
              <a:ext cx="11016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ova Light" panose="020B0304020202020204" pitchFamily="34" charset="0"/>
                  <a:ea typeface="+mn-ea"/>
                  <a:cs typeface="+mn-cs"/>
                </a:rPr>
                <a:t>la manzana</a:t>
              </a: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7" name="Card 5">
            <a:extLst>
              <a:ext uri="{FF2B5EF4-FFF2-40B4-BE49-F238E27FC236}">
                <a16:creationId xmlns:a16="http://schemas.microsoft.com/office/drawing/2014/main" id="{911E0D7D-5807-4E9F-BBE3-9762BAFB6F7F}"/>
              </a:ext>
            </a:extLst>
          </p:cNvPr>
          <p:cNvGrpSpPr/>
          <p:nvPr/>
        </p:nvGrpSpPr>
        <p:grpSpPr>
          <a:xfrm>
            <a:off x="7377251" y="1729416"/>
            <a:ext cx="1820091" cy="1820091"/>
            <a:chOff x="6061161" y="792475"/>
            <a:chExt cx="1820091" cy="1820091"/>
          </a:xfrm>
        </p:grpSpPr>
        <p:sp>
          <p:nvSpPr>
            <p:cNvPr id="43" name="Rechteck: abgerundete Ecken 42">
              <a:extLst>
                <a:ext uri="{FF2B5EF4-FFF2-40B4-BE49-F238E27FC236}">
                  <a16:creationId xmlns:a16="http://schemas.microsoft.com/office/drawing/2014/main" id="{A9E58562-2C50-4E65-BD1B-7EB8784F0632}"/>
                </a:ext>
              </a:extLst>
            </p:cNvPr>
            <p:cNvSpPr/>
            <p:nvPr/>
          </p:nvSpPr>
          <p:spPr>
            <a:xfrm>
              <a:off x="6061161" y="792475"/>
              <a:ext cx="1820091" cy="1820091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6" name="Grafik 45" descr="Ein Bild, das Obst, orange, sitzend, Tisch enthält.&#10;&#10;Automatisch generierte Beschreibung">
              <a:extLst>
                <a:ext uri="{FF2B5EF4-FFF2-40B4-BE49-F238E27FC236}">
                  <a16:creationId xmlns:a16="http://schemas.microsoft.com/office/drawing/2014/main" id="{D1C7AE27-670D-4844-8A0B-E84F268537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41" r="16641"/>
            <a:stretch/>
          </p:blipFill>
          <p:spPr>
            <a:xfrm>
              <a:off x="6209206" y="940518"/>
              <a:ext cx="1524004" cy="1524004"/>
            </a:xfrm>
            <a:prstGeom prst="roundRect">
              <a:avLst/>
            </a:prstGeom>
          </p:spPr>
        </p:pic>
      </p:grpSp>
      <p:grpSp>
        <p:nvGrpSpPr>
          <p:cNvPr id="24" name="Card 6 Hidden">
            <a:extLst>
              <a:ext uri="{FF2B5EF4-FFF2-40B4-BE49-F238E27FC236}">
                <a16:creationId xmlns:a16="http://schemas.microsoft.com/office/drawing/2014/main" id="{622452A9-A532-48B5-832A-331B2758B256}"/>
              </a:ext>
            </a:extLst>
          </p:cNvPr>
          <p:cNvGrpSpPr/>
          <p:nvPr/>
        </p:nvGrpSpPr>
        <p:grpSpPr>
          <a:xfrm>
            <a:off x="7377251" y="3839634"/>
            <a:ext cx="1820091" cy="1820091"/>
            <a:chOff x="1898469" y="792480"/>
            <a:chExt cx="1820091" cy="1820091"/>
          </a:xfrm>
        </p:grpSpPr>
        <p:sp>
          <p:nvSpPr>
            <p:cNvPr id="25" name="Rechteck: abgerundete Ecken 24">
              <a:extLst>
                <a:ext uri="{FF2B5EF4-FFF2-40B4-BE49-F238E27FC236}">
                  <a16:creationId xmlns:a16="http://schemas.microsoft.com/office/drawing/2014/main" id="{4A7EED9D-2AB0-41A0-8EC8-FCC70B382765}"/>
                </a:ext>
              </a:extLst>
            </p:cNvPr>
            <p:cNvSpPr/>
            <p:nvPr/>
          </p:nvSpPr>
          <p:spPr>
            <a:xfrm>
              <a:off x="1898469" y="792480"/>
              <a:ext cx="1820091" cy="1820091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2B4FCCEC-7E23-44DE-946F-7FD4FCEED0E7}"/>
                </a:ext>
              </a:extLst>
            </p:cNvPr>
            <p:cNvSpPr txBox="1"/>
            <p:nvPr/>
          </p:nvSpPr>
          <p:spPr>
            <a:xfrm>
              <a:off x="2383973" y="1524887"/>
              <a:ext cx="9753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ova Light" panose="020B0304020202020204" pitchFamily="34" charset="0"/>
                  <a:ea typeface="+mn-ea"/>
                  <a:cs typeface="+mn-cs"/>
                </a:rPr>
                <a:t>las uvas</a:t>
              </a: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3" name="Card 6">
            <a:extLst>
              <a:ext uri="{FF2B5EF4-FFF2-40B4-BE49-F238E27FC236}">
                <a16:creationId xmlns:a16="http://schemas.microsoft.com/office/drawing/2014/main" id="{315B5D88-C925-4B38-BF31-8CCD50ABC673}"/>
              </a:ext>
            </a:extLst>
          </p:cNvPr>
          <p:cNvGrpSpPr/>
          <p:nvPr/>
        </p:nvGrpSpPr>
        <p:grpSpPr>
          <a:xfrm>
            <a:off x="8866414" y="4256882"/>
            <a:ext cx="1820091" cy="1820091"/>
            <a:chOff x="7088773" y="3724994"/>
            <a:chExt cx="1820091" cy="1820091"/>
          </a:xfrm>
        </p:grpSpPr>
        <p:sp>
          <p:nvSpPr>
            <p:cNvPr id="51" name="Rechteck: abgerundete Ecken 50">
              <a:extLst>
                <a:ext uri="{FF2B5EF4-FFF2-40B4-BE49-F238E27FC236}">
                  <a16:creationId xmlns:a16="http://schemas.microsoft.com/office/drawing/2014/main" id="{92C6C0ED-9255-4354-A670-D94A17514395}"/>
                </a:ext>
              </a:extLst>
            </p:cNvPr>
            <p:cNvSpPr/>
            <p:nvPr/>
          </p:nvSpPr>
          <p:spPr>
            <a:xfrm>
              <a:off x="7088773" y="3724994"/>
              <a:ext cx="1820091" cy="1820091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9" name="Grafik 48" descr="Ein Bild, das Essen, Obst, Tisch, Apfel enthält.&#10;&#10;Automatisch generierte Beschreibung">
              <a:extLst>
                <a:ext uri="{FF2B5EF4-FFF2-40B4-BE49-F238E27FC236}">
                  <a16:creationId xmlns:a16="http://schemas.microsoft.com/office/drawing/2014/main" id="{68D0290A-76FB-432E-84B4-3BBC97585E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485" b="12485"/>
            <a:stretch/>
          </p:blipFill>
          <p:spPr>
            <a:xfrm>
              <a:off x="7249883" y="3873037"/>
              <a:ext cx="1524004" cy="1524004"/>
            </a:xfrm>
            <a:prstGeom prst="roundRect">
              <a:avLst/>
            </a:prstGeom>
          </p:spPr>
        </p:pic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DDCB80EA-5009-4928-9D14-05AD31290223}"/>
              </a:ext>
            </a:extLst>
          </p:cNvPr>
          <p:cNvSpPr txBox="1"/>
          <p:nvPr/>
        </p:nvSpPr>
        <p:spPr>
          <a:xfrm>
            <a:off x="2991387" y="563465"/>
            <a:ext cx="58467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Vocabulary Quiz</a:t>
            </a:r>
            <a:endParaRPr kumimoji="0" lang="de-DE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0C20C0D-D1FE-4C19-A455-D4686428F58E}"/>
              </a:ext>
            </a:extLst>
          </p:cNvPr>
          <p:cNvSpPr txBox="1"/>
          <p:nvPr/>
        </p:nvSpPr>
        <p:spPr>
          <a:xfrm>
            <a:off x="2991387" y="197056"/>
            <a:ext cx="5846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PowerPoint Quiz Template</a:t>
            </a:r>
            <a:endParaRPr kumimoji="0" lang="de-DE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 panose="020B0304020202020204" pitchFamily="34" charset="0"/>
              <a:ea typeface="+mn-ea"/>
              <a:cs typeface="+mn-cs"/>
            </a:endParaRPr>
          </a:p>
        </p:txBody>
      </p:sp>
      <p:pic>
        <p:nvPicPr>
          <p:cNvPr id="6" name="Grafik 5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65E9EAB7-B7A6-4540-82E9-930C391582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549" y="6429374"/>
            <a:ext cx="1571625" cy="3143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554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Card 1 Hidden">
            <a:extLst>
              <a:ext uri="{FF2B5EF4-FFF2-40B4-BE49-F238E27FC236}">
                <a16:creationId xmlns:a16="http://schemas.microsoft.com/office/drawing/2014/main" id="{34AFC284-5C6C-4819-974D-56260AF943F0}"/>
              </a:ext>
            </a:extLst>
          </p:cNvPr>
          <p:cNvGrpSpPr/>
          <p:nvPr/>
        </p:nvGrpSpPr>
        <p:grpSpPr>
          <a:xfrm>
            <a:off x="2991392" y="1749071"/>
            <a:ext cx="1820091" cy="1820091"/>
            <a:chOff x="1898469" y="792480"/>
            <a:chExt cx="1820091" cy="1820091"/>
          </a:xfrm>
        </p:grpSpPr>
        <p:sp>
          <p:nvSpPr>
            <p:cNvPr id="4" name="Rechteck: abgerundete Ecken 3">
              <a:extLst>
                <a:ext uri="{FF2B5EF4-FFF2-40B4-BE49-F238E27FC236}">
                  <a16:creationId xmlns:a16="http://schemas.microsoft.com/office/drawing/2014/main" id="{98A8BB94-190B-4514-B5D6-42F3A9F6A1BF}"/>
                </a:ext>
              </a:extLst>
            </p:cNvPr>
            <p:cNvSpPr/>
            <p:nvPr/>
          </p:nvSpPr>
          <p:spPr>
            <a:xfrm>
              <a:off x="1898469" y="792480"/>
              <a:ext cx="1820091" cy="1820091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BD63E9E9-96AB-467F-BB98-B4316C5F339C}"/>
                </a:ext>
              </a:extLst>
            </p:cNvPr>
            <p:cNvSpPr txBox="1"/>
            <p:nvPr/>
          </p:nvSpPr>
          <p:spPr>
            <a:xfrm>
              <a:off x="2384515" y="1521374"/>
              <a:ext cx="9753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ova Light" panose="020B0304020202020204" pitchFamily="34" charset="0"/>
                  <a:ea typeface="+mn-ea"/>
                  <a:cs typeface="+mn-cs"/>
                </a:rPr>
                <a:t>el gato</a:t>
              </a: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" name="Card 1">
            <a:extLst>
              <a:ext uri="{FF2B5EF4-FFF2-40B4-BE49-F238E27FC236}">
                <a16:creationId xmlns:a16="http://schemas.microsoft.com/office/drawing/2014/main" id="{AEF484B6-0475-4849-A510-E9CDB822AEE6}"/>
              </a:ext>
            </a:extLst>
          </p:cNvPr>
          <p:cNvGrpSpPr/>
          <p:nvPr/>
        </p:nvGrpSpPr>
        <p:grpSpPr>
          <a:xfrm>
            <a:off x="2989748" y="1749071"/>
            <a:ext cx="1826644" cy="1820091"/>
            <a:chOff x="1898469" y="792480"/>
            <a:chExt cx="1820091" cy="1820091"/>
          </a:xfrm>
        </p:grpSpPr>
        <p:sp>
          <p:nvSpPr>
            <p:cNvPr id="7" name="Rechteck: abgerundete Ecken 6">
              <a:extLst>
                <a:ext uri="{FF2B5EF4-FFF2-40B4-BE49-F238E27FC236}">
                  <a16:creationId xmlns:a16="http://schemas.microsoft.com/office/drawing/2014/main" id="{A1F7EB78-D88C-48B1-B4E8-BE68F1AAC0EC}"/>
                </a:ext>
              </a:extLst>
            </p:cNvPr>
            <p:cNvSpPr/>
            <p:nvPr/>
          </p:nvSpPr>
          <p:spPr>
            <a:xfrm>
              <a:off x="1898469" y="792480"/>
              <a:ext cx="1820091" cy="1820091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1E717578-DACE-4921-A344-8E6075649671}"/>
                </a:ext>
              </a:extLst>
            </p:cNvPr>
            <p:cNvSpPr txBox="1"/>
            <p:nvPr/>
          </p:nvSpPr>
          <p:spPr>
            <a:xfrm>
              <a:off x="2398479" y="1521992"/>
              <a:ext cx="9753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ova Light" panose="020B0304020202020204" pitchFamily="34" charset="0"/>
                  <a:ea typeface="+mn-ea"/>
                  <a:cs typeface="+mn-cs"/>
                </a:rPr>
                <a:t>the cat</a:t>
              </a: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5" name="Card 2 Hidden">
            <a:extLst>
              <a:ext uri="{FF2B5EF4-FFF2-40B4-BE49-F238E27FC236}">
                <a16:creationId xmlns:a16="http://schemas.microsoft.com/office/drawing/2014/main" id="{9F0DC7DA-714E-48B5-9646-3FB8B1BF94DB}"/>
              </a:ext>
            </a:extLst>
          </p:cNvPr>
          <p:cNvGrpSpPr/>
          <p:nvPr/>
        </p:nvGrpSpPr>
        <p:grpSpPr>
          <a:xfrm>
            <a:off x="2991390" y="3839634"/>
            <a:ext cx="1820091" cy="1820091"/>
            <a:chOff x="1898469" y="792480"/>
            <a:chExt cx="1820091" cy="1820091"/>
          </a:xfrm>
        </p:grpSpPr>
        <p:sp>
          <p:nvSpPr>
            <p:cNvPr id="16" name="Rechteck: abgerundete Ecken 15">
              <a:extLst>
                <a:ext uri="{FF2B5EF4-FFF2-40B4-BE49-F238E27FC236}">
                  <a16:creationId xmlns:a16="http://schemas.microsoft.com/office/drawing/2014/main" id="{6D134881-B6BD-4759-AFCF-FD173171E023}"/>
                </a:ext>
              </a:extLst>
            </p:cNvPr>
            <p:cNvSpPr/>
            <p:nvPr/>
          </p:nvSpPr>
          <p:spPr>
            <a:xfrm>
              <a:off x="1898469" y="792480"/>
              <a:ext cx="1820091" cy="1820091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DFAA4566-E2F2-4257-ADBC-391AC94C804B}"/>
                </a:ext>
              </a:extLst>
            </p:cNvPr>
            <p:cNvSpPr txBox="1"/>
            <p:nvPr/>
          </p:nvSpPr>
          <p:spPr>
            <a:xfrm>
              <a:off x="2320834" y="1342738"/>
              <a:ext cx="9753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ova Light" panose="020B0304020202020204" pitchFamily="34" charset="0"/>
                  <a:ea typeface="+mn-ea"/>
                  <a:cs typeface="+mn-cs"/>
                </a:rPr>
                <a:t>la camisa</a:t>
              </a: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3" name="Card 2">
            <a:extLst>
              <a:ext uri="{FF2B5EF4-FFF2-40B4-BE49-F238E27FC236}">
                <a16:creationId xmlns:a16="http://schemas.microsoft.com/office/drawing/2014/main" id="{CCC2D769-3BD4-4F32-B43C-6EDCE01B0689}"/>
              </a:ext>
            </a:extLst>
          </p:cNvPr>
          <p:cNvGrpSpPr/>
          <p:nvPr/>
        </p:nvGrpSpPr>
        <p:grpSpPr>
          <a:xfrm>
            <a:off x="2989748" y="3839631"/>
            <a:ext cx="1826644" cy="1820091"/>
            <a:chOff x="1898469" y="792480"/>
            <a:chExt cx="1820091" cy="1820091"/>
          </a:xfrm>
        </p:grpSpPr>
        <p:sp>
          <p:nvSpPr>
            <p:cNvPr id="34" name="Rechteck: abgerundete Ecken 33">
              <a:extLst>
                <a:ext uri="{FF2B5EF4-FFF2-40B4-BE49-F238E27FC236}">
                  <a16:creationId xmlns:a16="http://schemas.microsoft.com/office/drawing/2014/main" id="{5D2E8A27-0BEE-4DAB-9BBE-8D53801923D7}"/>
                </a:ext>
              </a:extLst>
            </p:cNvPr>
            <p:cNvSpPr/>
            <p:nvPr/>
          </p:nvSpPr>
          <p:spPr>
            <a:xfrm>
              <a:off x="1898469" y="792480"/>
              <a:ext cx="1820091" cy="1820091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2DE365DE-816B-45A9-9117-B69825A7A888}"/>
                </a:ext>
              </a:extLst>
            </p:cNvPr>
            <p:cNvSpPr txBox="1"/>
            <p:nvPr/>
          </p:nvSpPr>
          <p:spPr>
            <a:xfrm>
              <a:off x="2436222" y="1521374"/>
              <a:ext cx="9753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ova Light" panose="020B0304020202020204" pitchFamily="34" charset="0"/>
                  <a:ea typeface="+mn-ea"/>
                  <a:cs typeface="+mn-cs"/>
                </a:rPr>
                <a:t>shirt</a:t>
              </a: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" name="Card 3 Hidden">
            <a:extLst>
              <a:ext uri="{FF2B5EF4-FFF2-40B4-BE49-F238E27FC236}">
                <a16:creationId xmlns:a16="http://schemas.microsoft.com/office/drawing/2014/main" id="{7FFDAF75-E538-40BE-8666-DFA9C57A1CC0}"/>
              </a:ext>
            </a:extLst>
          </p:cNvPr>
          <p:cNvGrpSpPr/>
          <p:nvPr/>
        </p:nvGrpSpPr>
        <p:grpSpPr>
          <a:xfrm>
            <a:off x="5168535" y="1706874"/>
            <a:ext cx="1820091" cy="1820091"/>
            <a:chOff x="1898469" y="792480"/>
            <a:chExt cx="1820091" cy="1820091"/>
          </a:xfrm>
        </p:grpSpPr>
        <p:sp>
          <p:nvSpPr>
            <p:cNvPr id="13" name="Rechteck: abgerundete Ecken 12">
              <a:extLst>
                <a:ext uri="{FF2B5EF4-FFF2-40B4-BE49-F238E27FC236}">
                  <a16:creationId xmlns:a16="http://schemas.microsoft.com/office/drawing/2014/main" id="{BF1AB772-3E38-4652-8A46-F2CDD9DCEE50}"/>
                </a:ext>
              </a:extLst>
            </p:cNvPr>
            <p:cNvSpPr/>
            <p:nvPr/>
          </p:nvSpPr>
          <p:spPr>
            <a:xfrm>
              <a:off x="1898469" y="792480"/>
              <a:ext cx="1820091" cy="1820091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3AD7E713-C207-48B7-878A-1B9F02FAE80E}"/>
                </a:ext>
              </a:extLst>
            </p:cNvPr>
            <p:cNvSpPr txBox="1"/>
            <p:nvPr/>
          </p:nvSpPr>
          <p:spPr>
            <a:xfrm>
              <a:off x="2386148" y="1540406"/>
              <a:ext cx="9753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ova Light" panose="020B0304020202020204" pitchFamily="34" charset="0"/>
                  <a:ea typeface="+mn-ea"/>
                  <a:cs typeface="+mn-cs"/>
                </a:rPr>
                <a:t>cantar</a:t>
              </a: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6" name="Card 3">
            <a:extLst>
              <a:ext uri="{FF2B5EF4-FFF2-40B4-BE49-F238E27FC236}">
                <a16:creationId xmlns:a16="http://schemas.microsoft.com/office/drawing/2014/main" id="{66F7D9EE-6D28-419A-881E-759CF54EBEE6}"/>
              </a:ext>
            </a:extLst>
          </p:cNvPr>
          <p:cNvGrpSpPr/>
          <p:nvPr/>
        </p:nvGrpSpPr>
        <p:grpSpPr>
          <a:xfrm>
            <a:off x="5166892" y="1706868"/>
            <a:ext cx="1826644" cy="1820091"/>
            <a:chOff x="1898469" y="792480"/>
            <a:chExt cx="1820091" cy="1820091"/>
          </a:xfrm>
        </p:grpSpPr>
        <p:sp>
          <p:nvSpPr>
            <p:cNvPr id="37" name="Rechteck: abgerundete Ecken 36">
              <a:extLst>
                <a:ext uri="{FF2B5EF4-FFF2-40B4-BE49-F238E27FC236}">
                  <a16:creationId xmlns:a16="http://schemas.microsoft.com/office/drawing/2014/main" id="{CEA11395-E8D5-4594-B94C-5007AB10626C}"/>
                </a:ext>
              </a:extLst>
            </p:cNvPr>
            <p:cNvSpPr/>
            <p:nvPr/>
          </p:nvSpPr>
          <p:spPr>
            <a:xfrm>
              <a:off x="1898469" y="792480"/>
              <a:ext cx="1820091" cy="1820091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80250F5B-45D7-4760-A6A0-B9A3DA462E7F}"/>
                </a:ext>
              </a:extLst>
            </p:cNvPr>
            <p:cNvSpPr txBox="1"/>
            <p:nvPr/>
          </p:nvSpPr>
          <p:spPr>
            <a:xfrm>
              <a:off x="2386148" y="1521377"/>
              <a:ext cx="9753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ova Light" panose="020B0304020202020204" pitchFamily="34" charset="0"/>
                  <a:ea typeface="+mn-ea"/>
                  <a:cs typeface="+mn-cs"/>
                </a:rPr>
                <a:t>to sing</a:t>
              </a: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8" name="Card 4 Hidden">
            <a:extLst>
              <a:ext uri="{FF2B5EF4-FFF2-40B4-BE49-F238E27FC236}">
                <a16:creationId xmlns:a16="http://schemas.microsoft.com/office/drawing/2014/main" id="{1CE1B72A-4B5C-4EE6-AF97-B14733962171}"/>
              </a:ext>
            </a:extLst>
          </p:cNvPr>
          <p:cNvGrpSpPr/>
          <p:nvPr/>
        </p:nvGrpSpPr>
        <p:grpSpPr>
          <a:xfrm>
            <a:off x="5168535" y="3839639"/>
            <a:ext cx="1820091" cy="1820091"/>
            <a:chOff x="1898469" y="792480"/>
            <a:chExt cx="1820091" cy="1820091"/>
          </a:xfrm>
        </p:grpSpPr>
        <p:sp>
          <p:nvSpPr>
            <p:cNvPr id="19" name="Rechteck: abgerundete Ecken 18">
              <a:extLst>
                <a:ext uri="{FF2B5EF4-FFF2-40B4-BE49-F238E27FC236}">
                  <a16:creationId xmlns:a16="http://schemas.microsoft.com/office/drawing/2014/main" id="{9AF5914D-6206-438F-92DA-2829CC86A386}"/>
                </a:ext>
              </a:extLst>
            </p:cNvPr>
            <p:cNvSpPr/>
            <p:nvPr/>
          </p:nvSpPr>
          <p:spPr>
            <a:xfrm>
              <a:off x="1898469" y="792480"/>
              <a:ext cx="1820091" cy="1820091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2A9634ED-FC7D-46CD-BC64-285869E07183}"/>
                </a:ext>
              </a:extLst>
            </p:cNvPr>
            <p:cNvSpPr txBox="1"/>
            <p:nvPr/>
          </p:nvSpPr>
          <p:spPr>
            <a:xfrm>
              <a:off x="2386148" y="1517858"/>
              <a:ext cx="9753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ova Light" panose="020B0304020202020204" pitchFamily="34" charset="0"/>
                  <a:ea typeface="+mn-ea"/>
                  <a:cs typeface="+mn-cs"/>
                </a:rPr>
                <a:t>bailar</a:t>
              </a: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9" name="Card 4">
            <a:extLst>
              <a:ext uri="{FF2B5EF4-FFF2-40B4-BE49-F238E27FC236}">
                <a16:creationId xmlns:a16="http://schemas.microsoft.com/office/drawing/2014/main" id="{E7F894B9-09ED-4952-AA66-F4F1E525EFB2}"/>
              </a:ext>
            </a:extLst>
          </p:cNvPr>
          <p:cNvGrpSpPr/>
          <p:nvPr/>
        </p:nvGrpSpPr>
        <p:grpSpPr>
          <a:xfrm>
            <a:off x="5168534" y="3839633"/>
            <a:ext cx="1826644" cy="1820091"/>
            <a:chOff x="1898469" y="792480"/>
            <a:chExt cx="1820091" cy="1820091"/>
          </a:xfrm>
        </p:grpSpPr>
        <p:sp>
          <p:nvSpPr>
            <p:cNvPr id="40" name="Rechteck: abgerundete Ecken 39">
              <a:extLst>
                <a:ext uri="{FF2B5EF4-FFF2-40B4-BE49-F238E27FC236}">
                  <a16:creationId xmlns:a16="http://schemas.microsoft.com/office/drawing/2014/main" id="{1FB23936-A9BD-4025-9A7C-81F89A16EEEE}"/>
                </a:ext>
              </a:extLst>
            </p:cNvPr>
            <p:cNvSpPr/>
            <p:nvPr/>
          </p:nvSpPr>
          <p:spPr>
            <a:xfrm>
              <a:off x="1898469" y="792480"/>
              <a:ext cx="1820091" cy="1820091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1ABF6D30-B30E-4E5A-9713-26C71A3B8ED8}"/>
                </a:ext>
              </a:extLst>
            </p:cNvPr>
            <p:cNvSpPr txBox="1"/>
            <p:nvPr/>
          </p:nvSpPr>
          <p:spPr>
            <a:xfrm>
              <a:off x="2287095" y="1524887"/>
              <a:ext cx="10950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ova Light" panose="020B0304020202020204" pitchFamily="34" charset="0"/>
                  <a:ea typeface="+mn-ea"/>
                  <a:cs typeface="+mn-cs"/>
                </a:rPr>
                <a:t>to dance</a:t>
              </a: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Card 5 Hidden">
            <a:extLst>
              <a:ext uri="{FF2B5EF4-FFF2-40B4-BE49-F238E27FC236}">
                <a16:creationId xmlns:a16="http://schemas.microsoft.com/office/drawing/2014/main" id="{CEB6F56C-6AE5-4064-99B4-5A23A07F02A7}"/>
              </a:ext>
            </a:extLst>
          </p:cNvPr>
          <p:cNvGrpSpPr/>
          <p:nvPr/>
        </p:nvGrpSpPr>
        <p:grpSpPr>
          <a:xfrm>
            <a:off x="7377252" y="1729420"/>
            <a:ext cx="1820091" cy="1797539"/>
            <a:chOff x="1898469" y="792480"/>
            <a:chExt cx="1820091" cy="1820091"/>
          </a:xfrm>
        </p:grpSpPr>
        <p:sp>
          <p:nvSpPr>
            <p:cNvPr id="22" name="Rechteck: abgerundete Ecken 21">
              <a:extLst>
                <a:ext uri="{FF2B5EF4-FFF2-40B4-BE49-F238E27FC236}">
                  <a16:creationId xmlns:a16="http://schemas.microsoft.com/office/drawing/2014/main" id="{FEE16745-E7D5-4223-8F52-AFD4374B3127}"/>
                </a:ext>
              </a:extLst>
            </p:cNvPr>
            <p:cNvSpPr/>
            <p:nvPr/>
          </p:nvSpPr>
          <p:spPr>
            <a:xfrm>
              <a:off x="1898469" y="792480"/>
              <a:ext cx="1820091" cy="1820091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CD24BB1E-E656-42F4-943B-8E28EAFE1FB4}"/>
                </a:ext>
              </a:extLst>
            </p:cNvPr>
            <p:cNvSpPr txBox="1"/>
            <p:nvPr/>
          </p:nvSpPr>
          <p:spPr>
            <a:xfrm>
              <a:off x="2320833" y="1401907"/>
              <a:ext cx="11016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ova Light" panose="020B0304020202020204" pitchFamily="34" charset="0"/>
                  <a:ea typeface="+mn-ea"/>
                  <a:cs typeface="+mn-cs"/>
                </a:rPr>
                <a:t>la manzana</a:t>
              </a: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7" name="Card 5">
            <a:extLst>
              <a:ext uri="{FF2B5EF4-FFF2-40B4-BE49-F238E27FC236}">
                <a16:creationId xmlns:a16="http://schemas.microsoft.com/office/drawing/2014/main" id="{911E0D7D-5807-4E9F-BBE3-9762BAFB6F7F}"/>
              </a:ext>
            </a:extLst>
          </p:cNvPr>
          <p:cNvGrpSpPr/>
          <p:nvPr/>
        </p:nvGrpSpPr>
        <p:grpSpPr>
          <a:xfrm>
            <a:off x="7372342" y="1706867"/>
            <a:ext cx="1826644" cy="1820091"/>
            <a:chOff x="6061161" y="792475"/>
            <a:chExt cx="1820091" cy="1820091"/>
          </a:xfrm>
        </p:grpSpPr>
        <p:sp>
          <p:nvSpPr>
            <p:cNvPr id="43" name="Rechteck: abgerundete Ecken 42">
              <a:extLst>
                <a:ext uri="{FF2B5EF4-FFF2-40B4-BE49-F238E27FC236}">
                  <a16:creationId xmlns:a16="http://schemas.microsoft.com/office/drawing/2014/main" id="{A9E58562-2C50-4E65-BD1B-7EB8784F0632}"/>
                </a:ext>
              </a:extLst>
            </p:cNvPr>
            <p:cNvSpPr/>
            <p:nvPr/>
          </p:nvSpPr>
          <p:spPr>
            <a:xfrm>
              <a:off x="6061161" y="792475"/>
              <a:ext cx="1820091" cy="1820091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6" name="Grafik 45" descr="Ein Bild, das Obst, orange, sitzend, Tisch enthält.&#10;&#10;Automatisch generierte Beschreibung">
              <a:extLst>
                <a:ext uri="{FF2B5EF4-FFF2-40B4-BE49-F238E27FC236}">
                  <a16:creationId xmlns:a16="http://schemas.microsoft.com/office/drawing/2014/main" id="{D1C7AE27-670D-4844-8A0B-E84F268537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41" r="16641"/>
            <a:stretch/>
          </p:blipFill>
          <p:spPr>
            <a:xfrm>
              <a:off x="6209206" y="940518"/>
              <a:ext cx="1524004" cy="1524004"/>
            </a:xfrm>
            <a:prstGeom prst="roundRect">
              <a:avLst/>
            </a:prstGeom>
          </p:spPr>
        </p:pic>
      </p:grpSp>
      <p:grpSp>
        <p:nvGrpSpPr>
          <p:cNvPr id="24" name="Card 6 Hidden">
            <a:extLst>
              <a:ext uri="{FF2B5EF4-FFF2-40B4-BE49-F238E27FC236}">
                <a16:creationId xmlns:a16="http://schemas.microsoft.com/office/drawing/2014/main" id="{622452A9-A532-48B5-832A-331B2758B256}"/>
              </a:ext>
            </a:extLst>
          </p:cNvPr>
          <p:cNvGrpSpPr/>
          <p:nvPr/>
        </p:nvGrpSpPr>
        <p:grpSpPr>
          <a:xfrm>
            <a:off x="7377251" y="3839634"/>
            <a:ext cx="1820091" cy="1820091"/>
            <a:chOff x="1898469" y="792480"/>
            <a:chExt cx="1820091" cy="1820091"/>
          </a:xfrm>
        </p:grpSpPr>
        <p:sp>
          <p:nvSpPr>
            <p:cNvPr id="25" name="Rechteck: abgerundete Ecken 24">
              <a:extLst>
                <a:ext uri="{FF2B5EF4-FFF2-40B4-BE49-F238E27FC236}">
                  <a16:creationId xmlns:a16="http://schemas.microsoft.com/office/drawing/2014/main" id="{4A7EED9D-2AB0-41A0-8EC8-FCC70B382765}"/>
                </a:ext>
              </a:extLst>
            </p:cNvPr>
            <p:cNvSpPr/>
            <p:nvPr/>
          </p:nvSpPr>
          <p:spPr>
            <a:xfrm>
              <a:off x="1898469" y="792480"/>
              <a:ext cx="1820091" cy="1820091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2B4FCCEC-7E23-44DE-946F-7FD4FCEED0E7}"/>
                </a:ext>
              </a:extLst>
            </p:cNvPr>
            <p:cNvSpPr txBox="1"/>
            <p:nvPr/>
          </p:nvSpPr>
          <p:spPr>
            <a:xfrm>
              <a:off x="2383973" y="1524887"/>
              <a:ext cx="9753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Nova Light" panose="020B0304020202020204" pitchFamily="34" charset="0"/>
                  <a:ea typeface="+mn-ea"/>
                  <a:cs typeface="+mn-cs"/>
                </a:rPr>
                <a:t>las uvas</a:t>
              </a: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11DB721B-F13D-4F13-B652-DBE5BDCD1962}"/>
              </a:ext>
            </a:extLst>
          </p:cNvPr>
          <p:cNvSpPr txBox="1"/>
          <p:nvPr/>
        </p:nvSpPr>
        <p:spPr>
          <a:xfrm>
            <a:off x="1810287" y="581038"/>
            <a:ext cx="9162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Click on a card to see the correct answer!</a:t>
            </a:r>
            <a:endParaRPr kumimoji="0" lang="de-DE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</p:txBody>
      </p:sp>
      <p:pic>
        <p:nvPicPr>
          <p:cNvPr id="6" name="Grafik 5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6ED15A6-C4F7-440B-A1EB-9F74863A7A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549" y="6429374"/>
            <a:ext cx="1571625" cy="314325"/>
          </a:xfrm>
          <a:prstGeom prst="rect">
            <a:avLst/>
          </a:prstGeom>
        </p:spPr>
      </p:pic>
      <p:grpSp>
        <p:nvGrpSpPr>
          <p:cNvPr id="44" name="Card 6">
            <a:extLst>
              <a:ext uri="{FF2B5EF4-FFF2-40B4-BE49-F238E27FC236}">
                <a16:creationId xmlns:a16="http://schemas.microsoft.com/office/drawing/2014/main" id="{87723E17-0EBB-442C-AF6F-49CE859F87DB}"/>
              </a:ext>
            </a:extLst>
          </p:cNvPr>
          <p:cNvGrpSpPr/>
          <p:nvPr/>
        </p:nvGrpSpPr>
        <p:grpSpPr>
          <a:xfrm>
            <a:off x="7377251" y="3839632"/>
            <a:ext cx="1820091" cy="1820091"/>
            <a:chOff x="7088773" y="3724994"/>
            <a:chExt cx="1820091" cy="1820091"/>
          </a:xfrm>
        </p:grpSpPr>
        <p:sp>
          <p:nvSpPr>
            <p:cNvPr id="45" name="Rechteck: abgerundete Ecken 44">
              <a:extLst>
                <a:ext uri="{FF2B5EF4-FFF2-40B4-BE49-F238E27FC236}">
                  <a16:creationId xmlns:a16="http://schemas.microsoft.com/office/drawing/2014/main" id="{FB6776F3-D370-4872-BAC0-C01363442247}"/>
                </a:ext>
              </a:extLst>
            </p:cNvPr>
            <p:cNvSpPr/>
            <p:nvPr/>
          </p:nvSpPr>
          <p:spPr>
            <a:xfrm>
              <a:off x="7088773" y="3724994"/>
              <a:ext cx="1820091" cy="1820091"/>
            </a:xfrm>
            <a:prstGeom prst="round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8" name="Grafik 47" descr="Ein Bild, das Essen, Obst, Tisch, Apfel enthält.&#10;&#10;Automatisch generierte Beschreibung">
              <a:extLst>
                <a:ext uri="{FF2B5EF4-FFF2-40B4-BE49-F238E27FC236}">
                  <a16:creationId xmlns:a16="http://schemas.microsoft.com/office/drawing/2014/main" id="{C27EEEF4-EF4A-4056-9870-E69633BF23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485" b="12485"/>
            <a:stretch/>
          </p:blipFill>
          <p:spPr>
            <a:xfrm>
              <a:off x="7246611" y="3873037"/>
              <a:ext cx="1524004" cy="1524004"/>
            </a:xfrm>
            <a:prstGeom prst="round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26248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11DB721B-F13D-4F13-B652-DBE5BDCD1962}"/>
              </a:ext>
            </a:extLst>
          </p:cNvPr>
          <p:cNvSpPr txBox="1"/>
          <p:nvPr/>
        </p:nvSpPr>
        <p:spPr>
          <a:xfrm>
            <a:off x="441863" y="73945"/>
            <a:ext cx="2047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T</a:t>
            </a:r>
            <a:r>
              <a:rPr kumimoji="0" lang="de-AT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UTORIAL</a:t>
            </a:r>
            <a:endParaRPr kumimoji="0" lang="de-DE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</p:txBody>
      </p:sp>
      <p:pic>
        <p:nvPicPr>
          <p:cNvPr id="6" name="Grafik 5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6ED15A6-C4F7-440B-A1EB-9F74863A7A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549" y="6429374"/>
            <a:ext cx="1571625" cy="31432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5BCAC97-9D85-4E80-8E6D-4AB92D21B229}"/>
              </a:ext>
            </a:extLst>
          </p:cNvPr>
          <p:cNvSpPr txBox="1"/>
          <p:nvPr/>
        </p:nvSpPr>
        <p:spPr>
          <a:xfrm>
            <a:off x="2664133" y="364404"/>
            <a:ext cx="8502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Step 1 – </a:t>
            </a:r>
            <a:r>
              <a:rPr kumimoji="0" lang="de-AT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Drag the blue cards off the green ones</a:t>
            </a:r>
            <a:endParaRPr kumimoji="0" lang="de-DE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 panose="020B0304020202020204" pitchFamily="34" charset="0"/>
              <a:ea typeface="+mn-ea"/>
              <a:cs typeface="+mn-cs"/>
            </a:endParaRP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10754927-C41E-4955-BDE5-E33CC68FE7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5" r="13980" b="6027"/>
          <a:stretch/>
        </p:blipFill>
        <p:spPr>
          <a:xfrm>
            <a:off x="975263" y="931862"/>
            <a:ext cx="9158623" cy="56546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72381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11DB721B-F13D-4F13-B652-DBE5BDCD1962}"/>
              </a:ext>
            </a:extLst>
          </p:cNvPr>
          <p:cNvSpPr txBox="1"/>
          <p:nvPr/>
        </p:nvSpPr>
        <p:spPr>
          <a:xfrm>
            <a:off x="441863" y="73945"/>
            <a:ext cx="2047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T</a:t>
            </a:r>
            <a:r>
              <a:rPr kumimoji="0" lang="de-AT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UTORIAL</a:t>
            </a:r>
            <a:endParaRPr kumimoji="0" lang="de-DE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</p:txBody>
      </p:sp>
      <p:pic>
        <p:nvPicPr>
          <p:cNvPr id="6" name="Grafik 5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16ED15A6-C4F7-440B-A1EB-9F74863A7A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549" y="6429374"/>
            <a:ext cx="1571625" cy="31432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5BCAC97-9D85-4E80-8E6D-4AB92D21B229}"/>
              </a:ext>
            </a:extLst>
          </p:cNvPr>
          <p:cNvSpPr txBox="1"/>
          <p:nvPr/>
        </p:nvSpPr>
        <p:spPr>
          <a:xfrm>
            <a:off x="2489201" y="383969"/>
            <a:ext cx="8502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Step 2 – </a:t>
            </a:r>
            <a:r>
              <a:rPr kumimoji="0" lang="de-AT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Change the text in the green and blue boxes to your desired words or change the images</a:t>
            </a:r>
            <a:endParaRPr kumimoji="0" lang="de-DE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 panose="020B0304020202020204" pitchFamily="34" charset="0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FCD37CC-33D6-452C-895D-C35A142D0E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230" r="44219" b="23750"/>
          <a:stretch/>
        </p:blipFill>
        <p:spPr>
          <a:xfrm>
            <a:off x="323850" y="1320350"/>
            <a:ext cx="6800850" cy="411616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A1CFB4B-ECE7-4ACE-9081-597E764ADD0E}"/>
              </a:ext>
            </a:extLst>
          </p:cNvPr>
          <p:cNvSpPr txBox="1"/>
          <p:nvPr/>
        </p:nvSpPr>
        <p:spPr>
          <a:xfrm>
            <a:off x="7270567" y="1562247"/>
            <a:ext cx="4668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Step 3 – </a:t>
            </a:r>
            <a:r>
              <a:rPr kumimoji="0" lang="de-AT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Drag the blue boxes over the green ones again</a:t>
            </a:r>
            <a:endParaRPr kumimoji="0" lang="de-DE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 panose="020B0304020202020204" pitchFamily="34" charset="0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48A6799-5D23-4DCD-A870-A85963AE33A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416" t="28972" r="40186" b="20727"/>
          <a:stretch/>
        </p:blipFill>
        <p:spPr>
          <a:xfrm>
            <a:off x="7388578" y="2393244"/>
            <a:ext cx="4803422" cy="3449667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151D1395-BBFA-46E3-83E3-E5D17D69B7C4}"/>
              </a:ext>
            </a:extLst>
          </p:cNvPr>
          <p:cNvSpPr txBox="1"/>
          <p:nvPr/>
        </p:nvSpPr>
        <p:spPr>
          <a:xfrm>
            <a:off x="441862" y="5643797"/>
            <a:ext cx="68008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Step 4 – </a:t>
            </a:r>
            <a:r>
              <a:rPr kumimoji="0" lang="de-AT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Light" panose="020B0304020202020204" pitchFamily="34" charset="0"/>
                <a:ea typeface="+mn-ea"/>
                <a:cs typeface="+mn-cs"/>
              </a:rPr>
              <a:t>In presentation mode, click on a card once your students gave an answer to reveal the correct word</a:t>
            </a:r>
            <a:endParaRPr kumimoji="0" lang="de-DE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 panose="020B030402020202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9434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E3B87A-BB46-456E-8356-9FE619FB4F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5191" y="3848101"/>
            <a:ext cx="9144000" cy="2286696"/>
          </a:xfrm>
        </p:spPr>
        <p:txBody>
          <a:bodyPr>
            <a:normAutofit/>
          </a:bodyPr>
          <a:lstStyle/>
          <a:p>
            <a:r>
              <a:rPr lang="de-AT" b="1">
                <a:solidFill>
                  <a:schemeClr val="bg1"/>
                </a:solidFill>
                <a:latin typeface="Abadi" panose="020B0604020104020204" pitchFamily="34" charset="0"/>
              </a:rPr>
              <a:t>PowerPoint Quiz Template</a:t>
            </a:r>
            <a:br>
              <a:rPr lang="de-AT">
                <a:solidFill>
                  <a:schemeClr val="bg1"/>
                </a:solidFill>
                <a:latin typeface="Abadi Extra Light" panose="020B0204020104020204" pitchFamily="34" charset="0"/>
              </a:rPr>
            </a:br>
            <a:r>
              <a:rPr lang="de-AT">
                <a:solidFill>
                  <a:schemeClr val="bg1"/>
                </a:solidFill>
                <a:latin typeface="Abadi Extra Light" panose="020B0204020104020204" pitchFamily="34" charset="0"/>
              </a:rPr>
              <a:t>Galaxy Quiz</a:t>
            </a:r>
            <a:endParaRPr lang="de-DE">
              <a:solidFill>
                <a:schemeClr val="bg1"/>
              </a:solidFill>
              <a:latin typeface="Abadi Extra Light" panose="020B0204020104020204" pitchFamily="34" charset="0"/>
            </a:endParaRPr>
          </a:p>
        </p:txBody>
      </p:sp>
      <p:pic>
        <p:nvPicPr>
          <p:cNvPr id="53" name="Grafik 52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E07A0138-2AAC-465C-BC0F-BD8EFE90A1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6381327"/>
            <a:ext cx="1800220" cy="3600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034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E07A0138-2AAC-465C-BC0F-BD8EFE90A1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6381327"/>
            <a:ext cx="1800220" cy="360044"/>
          </a:xfrm>
          <a:prstGeom prst="rect">
            <a:avLst/>
          </a:prstGeom>
        </p:spPr>
      </p:pic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5A1A3439-00E7-4432-A3A0-98D8B232E1BB}"/>
              </a:ext>
            </a:extLst>
          </p:cNvPr>
          <p:cNvCxnSpPr>
            <a:cxnSpLocks/>
          </p:cNvCxnSpPr>
          <p:nvPr/>
        </p:nvCxnSpPr>
        <p:spPr>
          <a:xfrm>
            <a:off x="1524000" y="3550917"/>
            <a:ext cx="0" cy="156318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EE12C152-13DE-49AE-AB36-4C73C029DBDA}"/>
              </a:ext>
            </a:extLst>
          </p:cNvPr>
          <p:cNvCxnSpPr>
            <a:cxnSpLocks/>
          </p:cNvCxnSpPr>
          <p:nvPr/>
        </p:nvCxnSpPr>
        <p:spPr>
          <a:xfrm>
            <a:off x="4856526" y="3550918"/>
            <a:ext cx="0" cy="156318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4B3665B6-2593-4BC5-8FDA-AA27F41A448C}"/>
              </a:ext>
            </a:extLst>
          </p:cNvPr>
          <p:cNvCxnSpPr>
            <a:cxnSpLocks/>
          </p:cNvCxnSpPr>
          <p:nvPr/>
        </p:nvCxnSpPr>
        <p:spPr>
          <a:xfrm>
            <a:off x="10691000" y="3550916"/>
            <a:ext cx="0" cy="156318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2667290E-5D35-4508-92A0-A6007F50051D}"/>
              </a:ext>
            </a:extLst>
          </p:cNvPr>
          <p:cNvCxnSpPr>
            <a:cxnSpLocks/>
          </p:cNvCxnSpPr>
          <p:nvPr/>
        </p:nvCxnSpPr>
        <p:spPr>
          <a:xfrm>
            <a:off x="7348127" y="3682904"/>
            <a:ext cx="0" cy="156318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9484927B-2452-4403-9CD6-910C4C609263}"/>
              </a:ext>
            </a:extLst>
          </p:cNvPr>
          <p:cNvCxnSpPr>
            <a:cxnSpLocks/>
          </p:cNvCxnSpPr>
          <p:nvPr/>
        </p:nvCxnSpPr>
        <p:spPr>
          <a:xfrm>
            <a:off x="9033241" y="2958736"/>
            <a:ext cx="1" cy="274755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AB1C324E-A86E-4D4C-A17B-97962AFC74DB}"/>
              </a:ext>
            </a:extLst>
          </p:cNvPr>
          <p:cNvCxnSpPr>
            <a:cxnSpLocks/>
            <a:stCxn id="4" idx="0"/>
            <a:endCxn id="8" idx="2"/>
          </p:cNvCxnSpPr>
          <p:nvPr/>
        </p:nvCxnSpPr>
        <p:spPr>
          <a:xfrm>
            <a:off x="3196044" y="2958737"/>
            <a:ext cx="1" cy="274755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1BBA8BE5-E9BD-467E-9CED-4DEBCDDB76D8}"/>
              </a:ext>
            </a:extLst>
          </p:cNvPr>
          <p:cNvCxnSpPr>
            <a:cxnSpLocks/>
          </p:cNvCxnSpPr>
          <p:nvPr/>
        </p:nvCxnSpPr>
        <p:spPr>
          <a:xfrm>
            <a:off x="0" y="3550920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078BE2E4-046D-42C8-AC3A-ED75D668A658}"/>
              </a:ext>
            </a:extLst>
          </p:cNvPr>
          <p:cNvCxnSpPr>
            <a:cxnSpLocks/>
          </p:cNvCxnSpPr>
          <p:nvPr/>
        </p:nvCxnSpPr>
        <p:spPr>
          <a:xfrm>
            <a:off x="0" y="5123440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94EA4D68-6FF2-4258-9278-89C1289CADFF}"/>
              </a:ext>
            </a:extLst>
          </p:cNvPr>
          <p:cNvCxnSpPr>
            <a:cxnSpLocks/>
          </p:cNvCxnSpPr>
          <p:nvPr/>
        </p:nvCxnSpPr>
        <p:spPr>
          <a:xfrm>
            <a:off x="6123351" y="3550920"/>
            <a:ext cx="0" cy="156318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Answer D">
            <a:extLst>
              <a:ext uri="{FF2B5EF4-FFF2-40B4-BE49-F238E27FC236}">
                <a16:creationId xmlns:a16="http://schemas.microsoft.com/office/drawing/2014/main" id="{41CF37D0-A07A-41A6-8580-EC4BF7A9AE00}"/>
              </a:ext>
            </a:extLst>
          </p:cNvPr>
          <p:cNvGrpSpPr/>
          <p:nvPr/>
        </p:nvGrpSpPr>
        <p:grpSpPr>
          <a:xfrm>
            <a:off x="6261466" y="4521925"/>
            <a:ext cx="5468983" cy="1184367"/>
            <a:chOff x="6261466" y="4521925"/>
            <a:chExt cx="5468983" cy="1184367"/>
          </a:xfrm>
        </p:grpSpPr>
        <p:sp>
          <p:nvSpPr>
            <p:cNvPr id="10" name="Box D">
              <a:extLst>
                <a:ext uri="{FF2B5EF4-FFF2-40B4-BE49-F238E27FC236}">
                  <a16:creationId xmlns:a16="http://schemas.microsoft.com/office/drawing/2014/main" id="{052EF063-3F11-4A9A-8E68-1C9DFAAF9C04}"/>
                </a:ext>
              </a:extLst>
            </p:cNvPr>
            <p:cNvSpPr/>
            <p:nvPr/>
          </p:nvSpPr>
          <p:spPr>
            <a:xfrm>
              <a:off x="6261466" y="4521926"/>
              <a:ext cx="5468983" cy="1184366"/>
            </a:xfrm>
            <a:prstGeom prst="flowChartPreparation">
              <a:avLst/>
            </a:prstGeom>
            <a:solidFill>
              <a:srgbClr val="000B22"/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Moon">
              <a:extLst>
                <a:ext uri="{FF2B5EF4-FFF2-40B4-BE49-F238E27FC236}">
                  <a16:creationId xmlns:a16="http://schemas.microsoft.com/office/drawing/2014/main" id="{2ED0EDFD-EC58-4EB1-9A50-236C3EEBAC42}"/>
                </a:ext>
              </a:extLst>
            </p:cNvPr>
            <p:cNvSpPr/>
            <p:nvPr/>
          </p:nvSpPr>
          <p:spPr>
            <a:xfrm>
              <a:off x="7132999" y="4847525"/>
              <a:ext cx="430255" cy="562796"/>
            </a:xfrm>
            <a:prstGeom prst="moon">
              <a:avLst>
                <a:gd name="adj" fmla="val 57274"/>
              </a:avLst>
            </a:prstGeom>
            <a:solidFill>
              <a:srgbClr val="A9F9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#sl-pollanswer(3)">
              <a:extLst>
                <a:ext uri="{FF2B5EF4-FFF2-40B4-BE49-F238E27FC236}">
                  <a16:creationId xmlns:a16="http://schemas.microsoft.com/office/drawing/2014/main" id="{574739F1-AA3D-4D3B-BA27-13B307A10ABE}"/>
                </a:ext>
              </a:extLst>
            </p:cNvPr>
            <p:cNvSpPr txBox="1">
              <a:spLocks/>
            </p:cNvSpPr>
            <p:nvPr/>
          </p:nvSpPr>
          <p:spPr>
            <a:xfrm>
              <a:off x="7865662" y="4521925"/>
              <a:ext cx="2705917" cy="118436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j-ea"/>
                  <a:cs typeface="+mj-cs"/>
                </a:rPr>
                <a:t>Answer D</a:t>
              </a:r>
              <a:endParaRPr kumimoji="0" lang="de-DE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 Extra Light" panose="020B0204020104020204" pitchFamily="34" charset="0"/>
                <a:ea typeface="+mj-ea"/>
                <a:cs typeface="+mj-cs"/>
              </a:endParaRPr>
            </a:p>
          </p:txBody>
        </p:sp>
      </p:grpSp>
      <p:grpSp>
        <p:nvGrpSpPr>
          <p:cNvPr id="11" name="Answer C">
            <a:extLst>
              <a:ext uri="{FF2B5EF4-FFF2-40B4-BE49-F238E27FC236}">
                <a16:creationId xmlns:a16="http://schemas.microsoft.com/office/drawing/2014/main" id="{00757EC5-C750-4CC8-8B0D-F321836D65A6}"/>
              </a:ext>
            </a:extLst>
          </p:cNvPr>
          <p:cNvGrpSpPr/>
          <p:nvPr/>
        </p:nvGrpSpPr>
        <p:grpSpPr>
          <a:xfrm>
            <a:off x="461553" y="4521925"/>
            <a:ext cx="5468983" cy="1184367"/>
            <a:chOff x="461553" y="4521925"/>
            <a:chExt cx="5468983" cy="1184367"/>
          </a:xfrm>
        </p:grpSpPr>
        <p:sp>
          <p:nvSpPr>
            <p:cNvPr id="8" name="Box C">
              <a:extLst>
                <a:ext uri="{FF2B5EF4-FFF2-40B4-BE49-F238E27FC236}">
                  <a16:creationId xmlns:a16="http://schemas.microsoft.com/office/drawing/2014/main" id="{3F7A8336-0B67-4CCF-9A32-E80489E6B783}"/>
                </a:ext>
              </a:extLst>
            </p:cNvPr>
            <p:cNvSpPr/>
            <p:nvPr/>
          </p:nvSpPr>
          <p:spPr>
            <a:xfrm>
              <a:off x="461553" y="4521926"/>
              <a:ext cx="5468983" cy="1184366"/>
            </a:xfrm>
            <a:prstGeom prst="flowChartPreparation">
              <a:avLst/>
            </a:prstGeom>
            <a:solidFill>
              <a:srgbClr val="000B22"/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Star 2">
              <a:extLst>
                <a:ext uri="{FF2B5EF4-FFF2-40B4-BE49-F238E27FC236}">
                  <a16:creationId xmlns:a16="http://schemas.microsoft.com/office/drawing/2014/main" id="{03EDAE4F-DFD5-46BD-AA59-F0C8848B681D}"/>
                </a:ext>
              </a:extLst>
            </p:cNvPr>
            <p:cNvSpPr/>
            <p:nvPr/>
          </p:nvSpPr>
          <p:spPr>
            <a:xfrm>
              <a:off x="1288737" y="4780729"/>
              <a:ext cx="603608" cy="603608"/>
            </a:xfrm>
            <a:prstGeom prst="star5">
              <a:avLst/>
            </a:prstGeom>
            <a:solidFill>
              <a:srgbClr val="D8B2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#sl-pollanswer(2)">
              <a:extLst>
                <a:ext uri="{FF2B5EF4-FFF2-40B4-BE49-F238E27FC236}">
                  <a16:creationId xmlns:a16="http://schemas.microsoft.com/office/drawing/2014/main" id="{9372FA14-F39E-4AFB-91FC-DD8024D8E5EF}"/>
                </a:ext>
              </a:extLst>
            </p:cNvPr>
            <p:cNvSpPr txBox="1">
              <a:spLocks/>
            </p:cNvSpPr>
            <p:nvPr/>
          </p:nvSpPr>
          <p:spPr>
            <a:xfrm>
              <a:off x="2127607" y="4521925"/>
              <a:ext cx="2728917" cy="118436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j-ea"/>
                  <a:cs typeface="+mj-cs"/>
                </a:rPr>
                <a:t>Answer C</a:t>
              </a:r>
              <a:endParaRPr kumimoji="0" lang="de-DE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 Extra Light" panose="020B0204020104020204" pitchFamily="34" charset="0"/>
                <a:ea typeface="+mj-ea"/>
                <a:cs typeface="+mj-cs"/>
              </a:endParaRPr>
            </a:p>
          </p:txBody>
        </p:sp>
      </p:grpSp>
      <p:grpSp>
        <p:nvGrpSpPr>
          <p:cNvPr id="7" name="Answer B">
            <a:extLst>
              <a:ext uri="{FF2B5EF4-FFF2-40B4-BE49-F238E27FC236}">
                <a16:creationId xmlns:a16="http://schemas.microsoft.com/office/drawing/2014/main" id="{3C3C4E0E-8B83-474E-BE50-86A8C0E07073}"/>
              </a:ext>
            </a:extLst>
          </p:cNvPr>
          <p:cNvGrpSpPr/>
          <p:nvPr/>
        </p:nvGrpSpPr>
        <p:grpSpPr>
          <a:xfrm>
            <a:off x="6264595" y="2958731"/>
            <a:ext cx="5468983" cy="1184372"/>
            <a:chOff x="6264595" y="2958731"/>
            <a:chExt cx="5468983" cy="1184372"/>
          </a:xfrm>
        </p:grpSpPr>
        <p:sp>
          <p:nvSpPr>
            <p:cNvPr id="6" name="Box B">
              <a:extLst>
                <a:ext uri="{FF2B5EF4-FFF2-40B4-BE49-F238E27FC236}">
                  <a16:creationId xmlns:a16="http://schemas.microsoft.com/office/drawing/2014/main" id="{40ED9455-0D8A-4756-A5E3-8D47378B6FB2}"/>
                </a:ext>
              </a:extLst>
            </p:cNvPr>
            <p:cNvSpPr/>
            <p:nvPr/>
          </p:nvSpPr>
          <p:spPr>
            <a:xfrm>
              <a:off x="6264595" y="2958737"/>
              <a:ext cx="5468983" cy="1184366"/>
            </a:xfrm>
            <a:prstGeom prst="flowChartPreparation">
              <a:avLst/>
            </a:prstGeom>
            <a:solidFill>
              <a:srgbClr val="000B22"/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Star">
              <a:extLst>
                <a:ext uri="{FF2B5EF4-FFF2-40B4-BE49-F238E27FC236}">
                  <a16:creationId xmlns:a16="http://schemas.microsoft.com/office/drawing/2014/main" id="{56C3A333-D35A-4405-81D8-8791FD83E8BE}"/>
                </a:ext>
              </a:extLst>
            </p:cNvPr>
            <p:cNvSpPr/>
            <p:nvPr/>
          </p:nvSpPr>
          <p:spPr>
            <a:xfrm>
              <a:off x="7045718" y="3229865"/>
              <a:ext cx="630958" cy="630958"/>
            </a:xfrm>
            <a:prstGeom prst="star4">
              <a:avLst>
                <a:gd name="adj" fmla="val 15519"/>
              </a:avLst>
            </a:prstGeom>
            <a:solidFill>
              <a:srgbClr val="9BD9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#sl-pollanswer(1)">
              <a:extLst>
                <a:ext uri="{FF2B5EF4-FFF2-40B4-BE49-F238E27FC236}">
                  <a16:creationId xmlns:a16="http://schemas.microsoft.com/office/drawing/2014/main" id="{911E1872-9B8F-4A5D-8895-977F0043ADC5}"/>
                </a:ext>
              </a:extLst>
            </p:cNvPr>
            <p:cNvSpPr txBox="1">
              <a:spLocks/>
            </p:cNvSpPr>
            <p:nvPr/>
          </p:nvSpPr>
          <p:spPr>
            <a:xfrm>
              <a:off x="7817919" y="2958731"/>
              <a:ext cx="2873071" cy="118437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j-ea"/>
                  <a:cs typeface="+mj-cs"/>
                </a:rPr>
                <a:t>Answer B</a:t>
              </a:r>
              <a:endParaRPr kumimoji="0" lang="de-DE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 Extra Light" panose="020B0204020104020204" pitchFamily="34" charset="0"/>
                <a:ea typeface="+mj-ea"/>
                <a:cs typeface="+mj-cs"/>
              </a:endParaRPr>
            </a:p>
          </p:txBody>
        </p:sp>
      </p:grpSp>
      <p:grpSp>
        <p:nvGrpSpPr>
          <p:cNvPr id="3" name="Answer A">
            <a:extLst>
              <a:ext uri="{FF2B5EF4-FFF2-40B4-BE49-F238E27FC236}">
                <a16:creationId xmlns:a16="http://schemas.microsoft.com/office/drawing/2014/main" id="{55347929-E912-4E24-AF68-8041BECCCB82}"/>
              </a:ext>
            </a:extLst>
          </p:cNvPr>
          <p:cNvGrpSpPr/>
          <p:nvPr/>
        </p:nvGrpSpPr>
        <p:grpSpPr>
          <a:xfrm>
            <a:off x="461552" y="2958736"/>
            <a:ext cx="5468983" cy="1184367"/>
            <a:chOff x="461552" y="2958736"/>
            <a:chExt cx="5468983" cy="1184367"/>
          </a:xfrm>
        </p:grpSpPr>
        <p:sp>
          <p:nvSpPr>
            <p:cNvPr id="4" name="Box A">
              <a:extLst>
                <a:ext uri="{FF2B5EF4-FFF2-40B4-BE49-F238E27FC236}">
                  <a16:creationId xmlns:a16="http://schemas.microsoft.com/office/drawing/2014/main" id="{3CE5A95D-D718-4754-9D1C-A9DE26F7F2E4}"/>
                </a:ext>
              </a:extLst>
            </p:cNvPr>
            <p:cNvSpPr/>
            <p:nvPr/>
          </p:nvSpPr>
          <p:spPr>
            <a:xfrm>
              <a:off x="461552" y="2958737"/>
              <a:ext cx="5468983" cy="1184366"/>
            </a:xfrm>
            <a:prstGeom prst="flowChartPreparation">
              <a:avLst/>
            </a:prstGeom>
            <a:solidFill>
              <a:srgbClr val="000B22"/>
            </a:solidFill>
            <a:ln w="1905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Sonne 38">
              <a:extLst>
                <a:ext uri="{FF2B5EF4-FFF2-40B4-BE49-F238E27FC236}">
                  <a16:creationId xmlns:a16="http://schemas.microsoft.com/office/drawing/2014/main" id="{A648ECBF-4DFB-44CF-BDAA-D257ADBF2D57}"/>
                </a:ext>
              </a:extLst>
            </p:cNvPr>
            <p:cNvSpPr/>
            <p:nvPr/>
          </p:nvSpPr>
          <p:spPr>
            <a:xfrm>
              <a:off x="1288737" y="3229865"/>
              <a:ext cx="630956" cy="630956"/>
            </a:xfrm>
            <a:prstGeom prst="sun">
              <a:avLst/>
            </a:prstGeom>
            <a:solidFill>
              <a:srgbClr val="F9B9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#sl-pollanswer(0)">
              <a:extLst>
                <a:ext uri="{FF2B5EF4-FFF2-40B4-BE49-F238E27FC236}">
                  <a16:creationId xmlns:a16="http://schemas.microsoft.com/office/drawing/2014/main" id="{D5B626FF-0DB3-4CC3-9832-61917FF38770}"/>
                </a:ext>
              </a:extLst>
            </p:cNvPr>
            <p:cNvSpPr txBox="1">
              <a:spLocks/>
            </p:cNvSpPr>
            <p:nvPr/>
          </p:nvSpPr>
          <p:spPr>
            <a:xfrm>
              <a:off x="2154956" y="2958736"/>
              <a:ext cx="2701570" cy="118436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j-ea"/>
                  <a:cs typeface="+mj-cs"/>
                </a:rPr>
                <a:t>Answer A</a:t>
              </a:r>
              <a:endParaRPr kumimoji="0" lang="de-DE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 Extra Light" panose="020B0204020104020204" pitchFamily="34" charset="0"/>
                <a:ea typeface="+mj-ea"/>
                <a:cs typeface="+mj-cs"/>
              </a:endParaRPr>
            </a:p>
          </p:txBody>
        </p:sp>
      </p:grpSp>
      <p:grpSp>
        <p:nvGrpSpPr>
          <p:cNvPr id="36" name="Time left">
            <a:extLst>
              <a:ext uri="{FF2B5EF4-FFF2-40B4-BE49-F238E27FC236}">
                <a16:creationId xmlns:a16="http://schemas.microsoft.com/office/drawing/2014/main" id="{92BFE460-B923-4900-A3FF-9DB695BB5F4B}"/>
              </a:ext>
            </a:extLst>
          </p:cNvPr>
          <p:cNvGrpSpPr/>
          <p:nvPr/>
        </p:nvGrpSpPr>
        <p:grpSpPr>
          <a:xfrm>
            <a:off x="9033241" y="328910"/>
            <a:ext cx="2697208" cy="604884"/>
            <a:chOff x="9033241" y="328910"/>
            <a:chExt cx="2697208" cy="604884"/>
          </a:xfrm>
        </p:grpSpPr>
        <p:sp>
          <p:nvSpPr>
            <p:cNvPr id="40" name="bg-circle">
              <a:extLst>
                <a:ext uri="{FF2B5EF4-FFF2-40B4-BE49-F238E27FC236}">
                  <a16:creationId xmlns:a16="http://schemas.microsoft.com/office/drawing/2014/main" id="{FC4B36F2-2794-4BA7-A0BF-3450FD31E9DB}"/>
                </a:ext>
              </a:extLst>
            </p:cNvPr>
            <p:cNvSpPr/>
            <p:nvPr/>
          </p:nvSpPr>
          <p:spPr>
            <a:xfrm>
              <a:off x="11110910" y="328910"/>
              <a:ext cx="604884" cy="60488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#sl-countdown()">
              <a:hlinkClick r:id="" action="ppaction://noaction"/>
              <a:extLst>
                <a:ext uri="{FF2B5EF4-FFF2-40B4-BE49-F238E27FC236}">
                  <a16:creationId xmlns:a16="http://schemas.microsoft.com/office/drawing/2014/main" id="{E07A78C1-C390-4736-BEC5-6749F1F54B79}"/>
                </a:ext>
              </a:extLst>
            </p:cNvPr>
            <p:cNvSpPr/>
            <p:nvPr/>
          </p:nvSpPr>
          <p:spPr>
            <a:xfrm>
              <a:off x="11286865" y="424461"/>
              <a:ext cx="443584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time left">
              <a:extLst>
                <a:ext uri="{FF2B5EF4-FFF2-40B4-BE49-F238E27FC236}">
                  <a16:creationId xmlns:a16="http://schemas.microsoft.com/office/drawing/2014/main" id="{B9B8587B-E2C8-41AC-8196-A4C60538AE4D}"/>
                </a:ext>
              </a:extLst>
            </p:cNvPr>
            <p:cNvSpPr txBox="1">
              <a:spLocks/>
            </p:cNvSpPr>
            <p:nvPr/>
          </p:nvSpPr>
          <p:spPr>
            <a:xfrm>
              <a:off x="9033241" y="428128"/>
              <a:ext cx="2063014" cy="3693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j-ea"/>
                  <a:cs typeface="+mj-cs"/>
                </a:rPr>
                <a:t>Time left</a:t>
              </a:r>
              <a:endPara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 Extra Light" panose="020B0204020104020204" pitchFamily="34" charset="0"/>
                <a:ea typeface="+mj-ea"/>
                <a:cs typeface="+mj-cs"/>
              </a:endParaRPr>
            </a:p>
          </p:txBody>
        </p:sp>
      </p:grpSp>
      <p:grpSp>
        <p:nvGrpSpPr>
          <p:cNvPr id="46" name="Number of Votes">
            <a:extLst>
              <a:ext uri="{FF2B5EF4-FFF2-40B4-BE49-F238E27FC236}">
                <a16:creationId xmlns:a16="http://schemas.microsoft.com/office/drawing/2014/main" id="{02535AB6-B79C-49AC-9C73-67CC5D697D80}"/>
              </a:ext>
            </a:extLst>
          </p:cNvPr>
          <p:cNvGrpSpPr/>
          <p:nvPr/>
        </p:nvGrpSpPr>
        <p:grpSpPr>
          <a:xfrm>
            <a:off x="5655733" y="303257"/>
            <a:ext cx="2778346" cy="604884"/>
            <a:chOff x="5655733" y="303257"/>
            <a:chExt cx="2778346" cy="604884"/>
          </a:xfrm>
        </p:grpSpPr>
        <p:sp>
          <p:nvSpPr>
            <p:cNvPr id="48" name="bg-circle">
              <a:extLst>
                <a:ext uri="{FF2B5EF4-FFF2-40B4-BE49-F238E27FC236}">
                  <a16:creationId xmlns:a16="http://schemas.microsoft.com/office/drawing/2014/main" id="{A71A70EB-3403-47CE-A91C-07AC4BFD1B0D}"/>
                </a:ext>
              </a:extLst>
            </p:cNvPr>
            <p:cNvSpPr/>
            <p:nvPr/>
          </p:nvSpPr>
          <p:spPr>
            <a:xfrm>
              <a:off x="7829195" y="303257"/>
              <a:ext cx="604884" cy="60488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#sl-pollvoterscount()">
              <a:hlinkClick r:id="" action="ppaction://noaction"/>
              <a:extLst>
                <a:ext uri="{FF2B5EF4-FFF2-40B4-BE49-F238E27FC236}">
                  <a16:creationId xmlns:a16="http://schemas.microsoft.com/office/drawing/2014/main" id="{280437BF-845F-4BD0-9511-BA19547BCC30}"/>
                </a:ext>
              </a:extLst>
            </p:cNvPr>
            <p:cNvSpPr/>
            <p:nvPr/>
          </p:nvSpPr>
          <p:spPr>
            <a:xfrm>
              <a:off x="7731097" y="412860"/>
              <a:ext cx="569588" cy="408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2" name="no. of votes">
              <a:extLst>
                <a:ext uri="{FF2B5EF4-FFF2-40B4-BE49-F238E27FC236}">
                  <a16:creationId xmlns:a16="http://schemas.microsoft.com/office/drawing/2014/main" id="{42ADEA46-3659-479E-A228-E003BD41919D}"/>
                </a:ext>
              </a:extLst>
            </p:cNvPr>
            <p:cNvSpPr txBox="1">
              <a:spLocks/>
            </p:cNvSpPr>
            <p:nvPr/>
          </p:nvSpPr>
          <p:spPr>
            <a:xfrm>
              <a:off x="5655733" y="303257"/>
              <a:ext cx="2020943" cy="47893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j-ea"/>
                  <a:cs typeface="+mj-cs"/>
                </a:rPr>
                <a:t>Number of votes</a:t>
              </a:r>
              <a:endPara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 Extra Light" panose="020B0204020104020204" pitchFamily="34" charset="0"/>
                <a:ea typeface="+mj-ea"/>
                <a:cs typeface="+mj-cs"/>
              </a:endParaRPr>
            </a:p>
          </p:txBody>
        </p:sp>
      </p:grpSp>
      <p:sp>
        <p:nvSpPr>
          <p:cNvPr id="2" name="#sl-pollquestion()">
            <a:extLst>
              <a:ext uri="{FF2B5EF4-FFF2-40B4-BE49-F238E27FC236}">
                <a16:creationId xmlns:a16="http://schemas.microsoft.com/office/drawing/2014/main" id="{63E3B87A-BB46-456E-8356-9FE619FB4F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9466" y="858422"/>
            <a:ext cx="9144000" cy="1508125"/>
          </a:xfrm>
        </p:spPr>
        <p:txBody>
          <a:bodyPr>
            <a:normAutofit/>
          </a:bodyPr>
          <a:lstStyle/>
          <a:p>
            <a:r>
              <a:rPr lang="de-AT">
                <a:solidFill>
                  <a:schemeClr val="bg1"/>
                </a:solidFill>
                <a:latin typeface="Abadi Extra Light" panose="020B0204020104020204" pitchFamily="34" charset="0"/>
              </a:rPr>
              <a:t>W</a:t>
            </a:r>
            <a:r>
              <a:rPr lang="en-US">
                <a:solidFill>
                  <a:schemeClr val="bg1"/>
                </a:solidFill>
                <a:latin typeface="Abadi Extra Light" panose="020B0204020104020204" pitchFamily="34" charset="0"/>
              </a:rPr>
              <a:t>hat is your question?</a:t>
            </a:r>
            <a:endParaRPr lang="de-DE">
              <a:solidFill>
                <a:schemeClr val="bg1"/>
              </a:solidFill>
              <a:latin typeface="Abadi Extra Light" panose="020B02040201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6102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Logo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E07A0138-2AAC-465C-BC0F-BD8EFE90A1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6381327"/>
            <a:ext cx="1800220" cy="360044"/>
          </a:xfrm>
          <a:prstGeom prst="rect">
            <a:avLst/>
          </a:prstGeom>
        </p:spPr>
      </p:pic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5A1A3439-00E7-4432-A3A0-98D8B232E1BB}"/>
              </a:ext>
            </a:extLst>
          </p:cNvPr>
          <p:cNvCxnSpPr>
            <a:cxnSpLocks/>
          </p:cNvCxnSpPr>
          <p:nvPr/>
        </p:nvCxnSpPr>
        <p:spPr>
          <a:xfrm>
            <a:off x="1524000" y="3550917"/>
            <a:ext cx="0" cy="156318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EE12C152-13DE-49AE-AB36-4C73C029DBDA}"/>
              </a:ext>
            </a:extLst>
          </p:cNvPr>
          <p:cNvCxnSpPr>
            <a:cxnSpLocks/>
          </p:cNvCxnSpPr>
          <p:nvPr/>
        </p:nvCxnSpPr>
        <p:spPr>
          <a:xfrm>
            <a:off x="4856526" y="3550918"/>
            <a:ext cx="0" cy="156318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4B3665B6-2593-4BC5-8FDA-AA27F41A448C}"/>
              </a:ext>
            </a:extLst>
          </p:cNvPr>
          <p:cNvCxnSpPr>
            <a:cxnSpLocks/>
          </p:cNvCxnSpPr>
          <p:nvPr/>
        </p:nvCxnSpPr>
        <p:spPr>
          <a:xfrm>
            <a:off x="10691000" y="3550916"/>
            <a:ext cx="0" cy="156318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2667290E-5D35-4508-92A0-A6007F50051D}"/>
              </a:ext>
            </a:extLst>
          </p:cNvPr>
          <p:cNvCxnSpPr>
            <a:cxnSpLocks/>
          </p:cNvCxnSpPr>
          <p:nvPr/>
        </p:nvCxnSpPr>
        <p:spPr>
          <a:xfrm>
            <a:off x="7348127" y="3550916"/>
            <a:ext cx="0" cy="157252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9484927B-2452-4403-9CD6-910C4C609263}"/>
              </a:ext>
            </a:extLst>
          </p:cNvPr>
          <p:cNvCxnSpPr>
            <a:cxnSpLocks/>
          </p:cNvCxnSpPr>
          <p:nvPr/>
        </p:nvCxnSpPr>
        <p:spPr>
          <a:xfrm>
            <a:off x="9033241" y="3550916"/>
            <a:ext cx="0" cy="156318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AB1C324E-A86E-4D4C-A17B-97962AFC74DB}"/>
              </a:ext>
            </a:extLst>
          </p:cNvPr>
          <p:cNvCxnSpPr>
            <a:cxnSpLocks/>
          </p:cNvCxnSpPr>
          <p:nvPr/>
        </p:nvCxnSpPr>
        <p:spPr>
          <a:xfrm>
            <a:off x="3196045" y="3550916"/>
            <a:ext cx="0" cy="157252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1BBA8BE5-E9BD-467E-9CED-4DEBCDDB76D8}"/>
              </a:ext>
            </a:extLst>
          </p:cNvPr>
          <p:cNvCxnSpPr>
            <a:cxnSpLocks/>
          </p:cNvCxnSpPr>
          <p:nvPr/>
        </p:nvCxnSpPr>
        <p:spPr>
          <a:xfrm>
            <a:off x="0" y="3550920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078BE2E4-046D-42C8-AC3A-ED75D668A658}"/>
              </a:ext>
            </a:extLst>
          </p:cNvPr>
          <p:cNvCxnSpPr>
            <a:cxnSpLocks/>
          </p:cNvCxnSpPr>
          <p:nvPr/>
        </p:nvCxnSpPr>
        <p:spPr>
          <a:xfrm>
            <a:off x="0" y="5123440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94EA4D68-6FF2-4258-9278-89C1289CADFF}"/>
              </a:ext>
            </a:extLst>
          </p:cNvPr>
          <p:cNvCxnSpPr>
            <a:cxnSpLocks/>
          </p:cNvCxnSpPr>
          <p:nvPr/>
        </p:nvCxnSpPr>
        <p:spPr>
          <a:xfrm>
            <a:off x="6123351" y="3550920"/>
            <a:ext cx="0" cy="156318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Time left">
            <a:extLst>
              <a:ext uri="{FF2B5EF4-FFF2-40B4-BE49-F238E27FC236}">
                <a16:creationId xmlns:a16="http://schemas.microsoft.com/office/drawing/2014/main" id="{33B8CD7C-57D4-42A0-8E2F-962A4FD010ED}"/>
              </a:ext>
            </a:extLst>
          </p:cNvPr>
          <p:cNvGrpSpPr/>
          <p:nvPr/>
        </p:nvGrpSpPr>
        <p:grpSpPr>
          <a:xfrm>
            <a:off x="9033241" y="328910"/>
            <a:ext cx="2697208" cy="604884"/>
            <a:chOff x="9033241" y="328910"/>
            <a:chExt cx="2697208" cy="604884"/>
          </a:xfrm>
        </p:grpSpPr>
        <p:sp>
          <p:nvSpPr>
            <p:cNvPr id="15" name="bg-circle">
              <a:extLst>
                <a:ext uri="{FF2B5EF4-FFF2-40B4-BE49-F238E27FC236}">
                  <a16:creationId xmlns:a16="http://schemas.microsoft.com/office/drawing/2014/main" id="{AC9E5F8D-9BD0-48AF-AFCC-0C9A7FB1BBC3}"/>
                </a:ext>
              </a:extLst>
            </p:cNvPr>
            <p:cNvSpPr/>
            <p:nvPr/>
          </p:nvSpPr>
          <p:spPr>
            <a:xfrm>
              <a:off x="11110910" y="328910"/>
              <a:ext cx="604884" cy="60488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#sl-countdown()">
              <a:hlinkClick r:id="" action="ppaction://noaction"/>
              <a:extLst>
                <a:ext uri="{FF2B5EF4-FFF2-40B4-BE49-F238E27FC236}">
                  <a16:creationId xmlns:a16="http://schemas.microsoft.com/office/drawing/2014/main" id="{F4F25480-9482-42B5-B3B9-F8FE8E9C4CF5}"/>
                </a:ext>
              </a:extLst>
            </p:cNvPr>
            <p:cNvSpPr/>
            <p:nvPr/>
          </p:nvSpPr>
          <p:spPr>
            <a:xfrm>
              <a:off x="11286865" y="424461"/>
              <a:ext cx="443584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time left">
              <a:extLst>
                <a:ext uri="{FF2B5EF4-FFF2-40B4-BE49-F238E27FC236}">
                  <a16:creationId xmlns:a16="http://schemas.microsoft.com/office/drawing/2014/main" id="{DD0BB06C-23AA-4CB6-8D6B-EEB9CA16604E}"/>
                </a:ext>
              </a:extLst>
            </p:cNvPr>
            <p:cNvSpPr txBox="1">
              <a:spLocks/>
            </p:cNvSpPr>
            <p:nvPr/>
          </p:nvSpPr>
          <p:spPr>
            <a:xfrm>
              <a:off x="9033241" y="428128"/>
              <a:ext cx="2063014" cy="3693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j-ea"/>
                  <a:cs typeface="+mj-cs"/>
                </a:rPr>
                <a:t>Time left</a:t>
              </a:r>
              <a:endPara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 Extra Light" panose="020B0204020104020204" pitchFamily="34" charset="0"/>
                <a:ea typeface="+mj-ea"/>
                <a:cs typeface="+mj-cs"/>
              </a:endParaRPr>
            </a:p>
          </p:txBody>
        </p:sp>
      </p:grpSp>
      <p:grpSp>
        <p:nvGrpSpPr>
          <p:cNvPr id="40" name="Number of Votes">
            <a:extLst>
              <a:ext uri="{FF2B5EF4-FFF2-40B4-BE49-F238E27FC236}">
                <a16:creationId xmlns:a16="http://schemas.microsoft.com/office/drawing/2014/main" id="{2E51A27E-DFC4-46DF-8780-5B5E1C8126BB}"/>
              </a:ext>
            </a:extLst>
          </p:cNvPr>
          <p:cNvGrpSpPr/>
          <p:nvPr/>
        </p:nvGrpSpPr>
        <p:grpSpPr>
          <a:xfrm>
            <a:off x="5655733" y="303257"/>
            <a:ext cx="2778346" cy="604884"/>
            <a:chOff x="5655733" y="303257"/>
            <a:chExt cx="2778346" cy="604884"/>
          </a:xfrm>
        </p:grpSpPr>
        <p:sp>
          <p:nvSpPr>
            <p:cNvPr id="17" name="bg-circle">
              <a:extLst>
                <a:ext uri="{FF2B5EF4-FFF2-40B4-BE49-F238E27FC236}">
                  <a16:creationId xmlns:a16="http://schemas.microsoft.com/office/drawing/2014/main" id="{DA07D2C0-ADA7-4B50-BCA0-020C61BCCB94}"/>
                </a:ext>
              </a:extLst>
            </p:cNvPr>
            <p:cNvSpPr/>
            <p:nvPr/>
          </p:nvSpPr>
          <p:spPr>
            <a:xfrm>
              <a:off x="7829195" y="303257"/>
              <a:ext cx="604884" cy="60488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#sl-pollvoterscount()">
              <a:hlinkClick r:id="" action="ppaction://noaction"/>
              <a:extLst>
                <a:ext uri="{FF2B5EF4-FFF2-40B4-BE49-F238E27FC236}">
                  <a16:creationId xmlns:a16="http://schemas.microsoft.com/office/drawing/2014/main" id="{C648EE06-B4DA-4A48-B7F5-CCB8CA671B77}"/>
                </a:ext>
              </a:extLst>
            </p:cNvPr>
            <p:cNvSpPr/>
            <p:nvPr/>
          </p:nvSpPr>
          <p:spPr>
            <a:xfrm>
              <a:off x="7731097" y="412860"/>
              <a:ext cx="569588" cy="408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rm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no. of votes">
              <a:extLst>
                <a:ext uri="{FF2B5EF4-FFF2-40B4-BE49-F238E27FC236}">
                  <a16:creationId xmlns:a16="http://schemas.microsoft.com/office/drawing/2014/main" id="{997C3C00-A447-40D9-BFDE-EF6A5CCD8E0B}"/>
                </a:ext>
              </a:extLst>
            </p:cNvPr>
            <p:cNvSpPr txBox="1">
              <a:spLocks/>
            </p:cNvSpPr>
            <p:nvPr/>
          </p:nvSpPr>
          <p:spPr>
            <a:xfrm>
              <a:off x="5655733" y="303257"/>
              <a:ext cx="2020943" cy="47893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badi Extra Light" panose="020B0204020104020204" pitchFamily="34" charset="0"/>
                  <a:ea typeface="+mj-ea"/>
                  <a:cs typeface="+mj-cs"/>
                </a:rPr>
                <a:t>Number of votes</a:t>
              </a:r>
              <a:endParaRPr kumimoji="0" lang="de-DE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 Extra Light" panose="020B0204020104020204" pitchFamily="34" charset="0"/>
                <a:ea typeface="+mj-ea"/>
                <a:cs typeface="+mj-cs"/>
              </a:endParaRPr>
            </a:p>
          </p:txBody>
        </p:sp>
      </p:grpSp>
      <p:sp>
        <p:nvSpPr>
          <p:cNvPr id="2" name="#sl-pollquestion()">
            <a:extLst>
              <a:ext uri="{FF2B5EF4-FFF2-40B4-BE49-F238E27FC236}">
                <a16:creationId xmlns:a16="http://schemas.microsoft.com/office/drawing/2014/main" id="{63E3B87A-BB46-456E-8356-9FE619FB4F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9466" y="858422"/>
            <a:ext cx="9144000" cy="1508125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  <a:latin typeface="Abadi Extra Light" panose="020B0204020104020204" pitchFamily="34" charset="0"/>
              </a:rPr>
              <a:t>What is your question?</a:t>
            </a:r>
            <a:endParaRPr lang="de-DE">
              <a:solidFill>
                <a:schemeClr val="bg1"/>
              </a:solidFill>
              <a:latin typeface="Abadi Extra Light" panose="020B0204020104020204" pitchFamily="34" charset="0"/>
            </a:endParaRPr>
          </a:p>
        </p:txBody>
      </p:sp>
      <p:grpSp>
        <p:nvGrpSpPr>
          <p:cNvPr id="36" name="Poll Result">
            <a:extLst>
              <a:ext uri="{FF2B5EF4-FFF2-40B4-BE49-F238E27FC236}">
                <a16:creationId xmlns:a16="http://schemas.microsoft.com/office/drawing/2014/main" id="{2A54044E-5BE9-40E9-9811-1A0FB3C8B1D1}"/>
              </a:ext>
            </a:extLst>
          </p:cNvPr>
          <p:cNvGrpSpPr/>
          <p:nvPr/>
        </p:nvGrpSpPr>
        <p:grpSpPr>
          <a:xfrm>
            <a:off x="2952237" y="2442776"/>
            <a:ext cx="6602309" cy="3775437"/>
            <a:chOff x="2952237" y="2442776"/>
            <a:chExt cx="6602309" cy="3775437"/>
          </a:xfrm>
        </p:grpSpPr>
        <p:sp>
          <p:nvSpPr>
            <p:cNvPr id="24" name="Rectangle-background">
              <a:extLst>
                <a:ext uri="{FF2B5EF4-FFF2-40B4-BE49-F238E27FC236}">
                  <a16:creationId xmlns:a16="http://schemas.microsoft.com/office/drawing/2014/main" id="{2D4F6294-578E-4840-8CBE-7902148FCD99}"/>
                </a:ext>
              </a:extLst>
            </p:cNvPr>
            <p:cNvSpPr/>
            <p:nvPr/>
          </p:nvSpPr>
          <p:spPr>
            <a:xfrm>
              <a:off x="2952237" y="2446806"/>
              <a:ext cx="6602309" cy="377140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#sl-pollresults()">
              <a:hlinkClick r:id="" action="ppaction://noaction"/>
              <a:extLst>
                <a:ext uri="{FF2B5EF4-FFF2-40B4-BE49-F238E27FC236}">
                  <a16:creationId xmlns:a16="http://schemas.microsoft.com/office/drawing/2014/main" id="{2B537D23-5CC2-4B27-A4A2-DEB92A6AB33D}"/>
                </a:ext>
              </a:extLst>
            </p:cNvPr>
            <p:cNvSpPr/>
            <p:nvPr/>
          </p:nvSpPr>
          <p:spPr>
            <a:xfrm>
              <a:off x="3048000" y="2442776"/>
              <a:ext cx="6191763" cy="3771381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  <a:extLst>
              <a:ext uri="{909E8E84-426E-40DD-AFC4-6F175D3DCCD1}">
                <a14:hiddenFill xmlns:a14="http://schemas.microsoft.com/office/drawing/2010/main">
                  <a:blipFill>
                    <a:blip r:embed="rId5"/>
                    <a:stretch>
                      <a:fillRect/>
                    </a:stretch>
                  </a:blip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Poll results are shown here if you use SlideLizard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79447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5E0B00-9917-43E2-83C2-E64CB68328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EE57AB2-167F-43C5-9CB9-7B82BB250D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 descr="Ein Bild, das Schnee, Mann, sitzend, stehend enthält.&#10;&#10;Automatisch generierte Beschreibung">
            <a:extLst>
              <a:ext uri="{FF2B5EF4-FFF2-40B4-BE49-F238E27FC236}">
                <a16:creationId xmlns:a16="http://schemas.microsoft.com/office/drawing/2014/main" id="{B172409F-4133-434F-ADD8-A79D6E41C2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Gleichschenkliges Dreieck 8">
            <a:extLst>
              <a:ext uri="{FF2B5EF4-FFF2-40B4-BE49-F238E27FC236}">
                <a16:creationId xmlns:a16="http://schemas.microsoft.com/office/drawing/2014/main" id="{ADDF9152-DC1E-44BA-989A-C8DA1A5866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triangle">
            <a:avLst>
              <a:gd name="adj" fmla="val 100000"/>
            </a:avLst>
          </a:prstGeom>
          <a:solidFill>
            <a:schemeClr val="dk1">
              <a:alpha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rafik 13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560C5CBF-9492-499F-8FE6-889EF313BA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0" y="6343650"/>
            <a:ext cx="1914525" cy="382905"/>
          </a:xfrm>
          <a:prstGeom prst="rect">
            <a:avLst/>
          </a:prstGeom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FEF4D4B8-6FBD-42C7-A1B2-8C27C3354095}"/>
              </a:ext>
            </a:extLst>
          </p:cNvPr>
          <p:cNvSpPr txBox="1">
            <a:spLocks/>
          </p:cNvSpPr>
          <p:nvPr/>
        </p:nvSpPr>
        <p:spPr>
          <a:xfrm rot="19843277">
            <a:off x="1707803" y="2256685"/>
            <a:ext cx="9144000" cy="9894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 panose="02040604050505020304" pitchFamily="18" charset="0"/>
                <a:ea typeface="+mj-ea"/>
                <a:cs typeface="+mj-cs"/>
              </a:rPr>
              <a:t>PowerPoint Quiz Template</a:t>
            </a:r>
            <a:endParaRPr kumimoji="0" lang="de-DE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 panose="02040604050505020304" pitchFamily="18" charset="0"/>
              <a:ea typeface="+mj-ea"/>
              <a:cs typeface="+mj-cs"/>
            </a:endParaRPr>
          </a:p>
        </p:txBody>
      </p:sp>
      <p:sp>
        <p:nvSpPr>
          <p:cNvPr id="16" name="Untertitel 2">
            <a:extLst>
              <a:ext uri="{FF2B5EF4-FFF2-40B4-BE49-F238E27FC236}">
                <a16:creationId xmlns:a16="http://schemas.microsoft.com/office/drawing/2014/main" id="{5A887600-E950-4FC7-826F-CC7F9C014213}"/>
              </a:ext>
            </a:extLst>
          </p:cNvPr>
          <p:cNvSpPr txBox="1">
            <a:spLocks/>
          </p:cNvSpPr>
          <p:nvPr/>
        </p:nvSpPr>
        <p:spPr>
          <a:xfrm rot="19838686">
            <a:off x="2147257" y="4096815"/>
            <a:ext cx="6234007" cy="8731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 Extra Light" panose="020B0204020104020204" pitchFamily="34" charset="0"/>
                <a:ea typeface="Adobe Gothic Std B" panose="020B0800000000000000" pitchFamily="34" charset="-128"/>
                <a:cs typeface="+mn-cs"/>
              </a:rPr>
              <a:t>Basic Black &amp; White </a:t>
            </a:r>
            <a:endParaRPr kumimoji="0" lang="de-DE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badi Extra Light" panose="020B0204020104020204" pitchFamily="34" charset="0"/>
              <a:ea typeface="Adobe Gothic Std B" panose="020B0800000000000000" pitchFamily="34" charset="-128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7910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5E0B00-9917-43E2-83C2-E64CB68328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EE57AB2-167F-43C5-9CB9-7B82BB250D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 descr="Ein Bild, das Schnee, Mann, sitzend, stehend enthält.&#10;&#10;Automatisch generierte Beschreibung">
            <a:extLst>
              <a:ext uri="{FF2B5EF4-FFF2-40B4-BE49-F238E27FC236}">
                <a16:creationId xmlns:a16="http://schemas.microsoft.com/office/drawing/2014/main" id="{B172409F-4133-434F-ADD8-A79D6E41C2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Gleichschenkliges Dreieck 8">
            <a:extLst>
              <a:ext uri="{FF2B5EF4-FFF2-40B4-BE49-F238E27FC236}">
                <a16:creationId xmlns:a16="http://schemas.microsoft.com/office/drawing/2014/main" id="{ADDF9152-DC1E-44BA-989A-C8DA1A5866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triangle">
            <a:avLst>
              <a:gd name="adj" fmla="val 100000"/>
            </a:avLst>
          </a:prstGeom>
          <a:solidFill>
            <a:schemeClr val="dk1">
              <a:alpha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rafik 13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560C5CBF-9492-499F-8FE6-889EF313BA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0" y="6343650"/>
            <a:ext cx="1914525" cy="382905"/>
          </a:xfrm>
          <a:prstGeom prst="rect">
            <a:avLst/>
          </a:prstGeom>
        </p:spPr>
      </p:pic>
      <p:sp>
        <p:nvSpPr>
          <p:cNvPr id="15" name="#sl-pollquestion()">
            <a:extLst>
              <a:ext uri="{FF2B5EF4-FFF2-40B4-BE49-F238E27FC236}">
                <a16:creationId xmlns:a16="http://schemas.microsoft.com/office/drawing/2014/main" id="{FEF4D4B8-6FBD-42C7-A1B2-8C27C3354095}"/>
              </a:ext>
            </a:extLst>
          </p:cNvPr>
          <p:cNvSpPr txBox="1">
            <a:spLocks/>
          </p:cNvSpPr>
          <p:nvPr/>
        </p:nvSpPr>
        <p:spPr>
          <a:xfrm rot="19837078">
            <a:off x="-513669" y="2438998"/>
            <a:ext cx="13263883" cy="9452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 panose="02040604050505020304" pitchFamily="18" charset="0"/>
                <a:ea typeface="+mj-ea"/>
                <a:cs typeface="+mj-cs"/>
              </a:rPr>
              <a:t>What’s your question?</a:t>
            </a:r>
            <a:endParaRPr kumimoji="0" lang="de-DE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 panose="02040604050505020304" pitchFamily="18" charset="0"/>
              <a:ea typeface="+mj-ea"/>
              <a:cs typeface="+mj-cs"/>
            </a:endParaRPr>
          </a:p>
        </p:txBody>
      </p:sp>
      <p:sp>
        <p:nvSpPr>
          <p:cNvPr id="16" name="#sl-pollanswer(1)">
            <a:extLst>
              <a:ext uri="{FF2B5EF4-FFF2-40B4-BE49-F238E27FC236}">
                <a16:creationId xmlns:a16="http://schemas.microsoft.com/office/drawing/2014/main" id="{5A887600-E950-4FC7-826F-CC7F9C014213}"/>
              </a:ext>
            </a:extLst>
          </p:cNvPr>
          <p:cNvSpPr txBox="1">
            <a:spLocks/>
          </p:cNvSpPr>
          <p:nvPr/>
        </p:nvSpPr>
        <p:spPr>
          <a:xfrm>
            <a:off x="5535357" y="4384676"/>
            <a:ext cx="6234007" cy="8731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 Extra Light" panose="020B0204020104020204" pitchFamily="34" charset="0"/>
                <a:ea typeface="Adobe Gothic Std B" panose="020B0800000000000000" pitchFamily="34" charset="-128"/>
                <a:cs typeface="+mn-cs"/>
              </a:rPr>
              <a:t>Answer B</a:t>
            </a:r>
            <a:endParaRPr kumimoji="0" lang="de-DE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badi Extra Light" panose="020B0204020104020204" pitchFamily="34" charset="0"/>
              <a:ea typeface="Adobe Gothic Std B" panose="020B0800000000000000" pitchFamily="34" charset="-128"/>
              <a:cs typeface="+mn-cs"/>
            </a:endParaRPr>
          </a:p>
        </p:txBody>
      </p:sp>
      <p:sp>
        <p:nvSpPr>
          <p:cNvPr id="4" name="#sl-pollanswer(0)">
            <a:extLst>
              <a:ext uri="{FF2B5EF4-FFF2-40B4-BE49-F238E27FC236}">
                <a16:creationId xmlns:a16="http://schemas.microsoft.com/office/drawing/2014/main" id="{4F71DEA2-80F7-4ECA-B909-A9BA7FBE0C55}"/>
              </a:ext>
            </a:extLst>
          </p:cNvPr>
          <p:cNvSpPr txBox="1">
            <a:spLocks/>
          </p:cNvSpPr>
          <p:nvPr/>
        </p:nvSpPr>
        <p:spPr>
          <a:xfrm>
            <a:off x="-370143" y="1534319"/>
            <a:ext cx="6234007" cy="8731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  <a:ea typeface="Adobe Gothic Std B" panose="020B0800000000000000" pitchFamily="34" charset="-128"/>
                <a:cs typeface="+mn-cs"/>
              </a:rPr>
              <a:t>Answer A</a:t>
            </a:r>
            <a:endParaRPr kumimoji="0" lang="de-DE" sz="5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 Extra Light" panose="020B0204020104020204" pitchFamily="34" charset="0"/>
              <a:ea typeface="Adobe Gothic Std B" panose="020B0800000000000000" pitchFamily="34" charset="-128"/>
              <a:cs typeface="+mn-cs"/>
            </a:endParaRPr>
          </a:p>
        </p:txBody>
      </p:sp>
      <p:sp>
        <p:nvSpPr>
          <p:cNvPr id="6" name="bg-circle">
            <a:extLst>
              <a:ext uri="{FF2B5EF4-FFF2-40B4-BE49-F238E27FC236}">
                <a16:creationId xmlns:a16="http://schemas.microsoft.com/office/drawing/2014/main" id="{1447A9D9-6A15-4680-805C-BE2FA909A604}"/>
              </a:ext>
            </a:extLst>
          </p:cNvPr>
          <p:cNvSpPr/>
          <p:nvPr/>
        </p:nvSpPr>
        <p:spPr>
          <a:xfrm>
            <a:off x="2281001" y="152737"/>
            <a:ext cx="604884" cy="60488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#sl-pollvoterscount()">
            <a:hlinkClick r:id="" action="ppaction://noaction"/>
            <a:extLst>
              <a:ext uri="{FF2B5EF4-FFF2-40B4-BE49-F238E27FC236}">
                <a16:creationId xmlns:a16="http://schemas.microsoft.com/office/drawing/2014/main" id="{C51A91DA-668B-43DC-9D7D-1E381AEA5915}"/>
              </a:ext>
            </a:extLst>
          </p:cNvPr>
          <p:cNvSpPr/>
          <p:nvPr/>
        </p:nvSpPr>
        <p:spPr>
          <a:xfrm>
            <a:off x="2182903" y="262340"/>
            <a:ext cx="569588" cy="4083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no. of votes">
            <a:extLst>
              <a:ext uri="{FF2B5EF4-FFF2-40B4-BE49-F238E27FC236}">
                <a16:creationId xmlns:a16="http://schemas.microsoft.com/office/drawing/2014/main" id="{81546748-FBA1-47D4-AB34-E9AC93081B6E}"/>
              </a:ext>
            </a:extLst>
          </p:cNvPr>
          <p:cNvSpPr txBox="1">
            <a:spLocks/>
          </p:cNvSpPr>
          <p:nvPr/>
        </p:nvSpPr>
        <p:spPr>
          <a:xfrm>
            <a:off x="107539" y="152737"/>
            <a:ext cx="2020943" cy="4789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badi Extra Light" panose="020B0204020104020204" pitchFamily="34" charset="0"/>
                <a:ea typeface="+mj-ea"/>
                <a:cs typeface="+mj-cs"/>
              </a:rPr>
              <a:t>Number of votes</a:t>
            </a:r>
            <a:endParaRPr kumimoji="0" lang="de-DE" sz="2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badi Extra Light" panose="020B0204020104020204" pitchFamily="34" charset="0"/>
              <a:ea typeface="+mj-ea"/>
              <a:cs typeface="+mj-cs"/>
            </a:endParaRPr>
          </a:p>
        </p:txBody>
      </p:sp>
      <p:grpSp>
        <p:nvGrpSpPr>
          <p:cNvPr id="19" name="Time left">
            <a:extLst>
              <a:ext uri="{FF2B5EF4-FFF2-40B4-BE49-F238E27FC236}">
                <a16:creationId xmlns:a16="http://schemas.microsoft.com/office/drawing/2014/main" id="{041154B0-EA3F-4EB3-AC77-13F93CB551C6}"/>
              </a:ext>
            </a:extLst>
          </p:cNvPr>
          <p:cNvGrpSpPr/>
          <p:nvPr/>
        </p:nvGrpSpPr>
        <p:grpSpPr>
          <a:xfrm>
            <a:off x="2838149" y="152737"/>
            <a:ext cx="2697208" cy="604884"/>
            <a:chOff x="9033241" y="328910"/>
            <a:chExt cx="2697208" cy="604884"/>
          </a:xfrm>
        </p:grpSpPr>
        <p:sp>
          <p:nvSpPr>
            <p:cNvPr id="20" name="bg-circle">
              <a:extLst>
                <a:ext uri="{FF2B5EF4-FFF2-40B4-BE49-F238E27FC236}">
                  <a16:creationId xmlns:a16="http://schemas.microsoft.com/office/drawing/2014/main" id="{8C67527E-87E5-4661-8872-85793ACAFBBA}"/>
                </a:ext>
              </a:extLst>
            </p:cNvPr>
            <p:cNvSpPr/>
            <p:nvPr/>
          </p:nvSpPr>
          <p:spPr>
            <a:xfrm>
              <a:off x="11110910" y="328910"/>
              <a:ext cx="604884" cy="60488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#sl-countdown()">
              <a:hlinkClick r:id="" action="ppaction://noaction"/>
              <a:extLst>
                <a:ext uri="{FF2B5EF4-FFF2-40B4-BE49-F238E27FC236}">
                  <a16:creationId xmlns:a16="http://schemas.microsoft.com/office/drawing/2014/main" id="{08B001FB-A3E0-4B1C-907F-9D351D566755}"/>
                </a:ext>
              </a:extLst>
            </p:cNvPr>
            <p:cNvSpPr/>
            <p:nvPr/>
          </p:nvSpPr>
          <p:spPr>
            <a:xfrm>
              <a:off x="11286865" y="424461"/>
              <a:ext cx="443584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time left">
              <a:extLst>
                <a:ext uri="{FF2B5EF4-FFF2-40B4-BE49-F238E27FC236}">
                  <a16:creationId xmlns:a16="http://schemas.microsoft.com/office/drawing/2014/main" id="{46498B8B-65AB-4FCE-847D-F159B0B58448}"/>
                </a:ext>
              </a:extLst>
            </p:cNvPr>
            <p:cNvSpPr txBox="1">
              <a:spLocks/>
            </p:cNvSpPr>
            <p:nvPr/>
          </p:nvSpPr>
          <p:spPr>
            <a:xfrm>
              <a:off x="9033241" y="428128"/>
              <a:ext cx="2063014" cy="3693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0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badi Extra Light" panose="020B0204020104020204" pitchFamily="34" charset="0"/>
                  <a:ea typeface="+mj-ea"/>
                  <a:cs typeface="+mj-cs"/>
                </a:rPr>
                <a:t>Time left</a:t>
              </a:r>
              <a:endParaRPr kumimoji="0" lang="de-DE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badi Extra Light" panose="020B0204020104020204" pitchFamily="34" charset="0"/>
                <a:ea typeface="+mj-ea"/>
                <a:cs typeface="+mj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10371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Schnee, Mann, sitzend, stehend enthält.&#10;&#10;Automatisch generierte Beschreibung">
            <a:extLst>
              <a:ext uri="{FF2B5EF4-FFF2-40B4-BE49-F238E27FC236}">
                <a16:creationId xmlns:a16="http://schemas.microsoft.com/office/drawing/2014/main" id="{B172409F-4133-434F-ADD8-A79D6E41C2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4E6C421C-0253-41B4-8455-0E0D223958F7}"/>
              </a:ext>
            </a:extLst>
          </p:cNvPr>
          <p:cNvSpPr/>
          <p:nvPr/>
        </p:nvSpPr>
        <p:spPr>
          <a:xfrm>
            <a:off x="-1" y="2066925"/>
            <a:ext cx="12192000" cy="1362075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EB6E01AE-0040-4D1F-B652-E349D0535875}"/>
              </a:ext>
            </a:extLst>
          </p:cNvPr>
          <p:cNvSpPr/>
          <p:nvPr/>
        </p:nvSpPr>
        <p:spPr>
          <a:xfrm>
            <a:off x="-1" y="3571083"/>
            <a:ext cx="6005514" cy="964405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23431CA-0035-4279-8767-32ADE254894A}"/>
              </a:ext>
            </a:extLst>
          </p:cNvPr>
          <p:cNvSpPr/>
          <p:nvPr/>
        </p:nvSpPr>
        <p:spPr>
          <a:xfrm>
            <a:off x="6186486" y="3571084"/>
            <a:ext cx="6005512" cy="964404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07FB04A3-59CC-4479-B4FF-90DAB55116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  <a14:imgEffect>
                      <a14:colorTemperature colorTemp="69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0" y="6343650"/>
            <a:ext cx="1914525" cy="382905"/>
          </a:xfrm>
          <a:prstGeom prst="rect">
            <a:avLst/>
          </a:prstGeom>
        </p:spPr>
      </p:pic>
      <p:sp>
        <p:nvSpPr>
          <p:cNvPr id="9" name="#sl-pollanswer(1)">
            <a:extLst>
              <a:ext uri="{FF2B5EF4-FFF2-40B4-BE49-F238E27FC236}">
                <a16:creationId xmlns:a16="http://schemas.microsoft.com/office/drawing/2014/main" id="{0A5DAC71-91F8-4226-9E4D-21F596034032}"/>
              </a:ext>
            </a:extLst>
          </p:cNvPr>
          <p:cNvSpPr txBox="1">
            <a:spLocks/>
          </p:cNvSpPr>
          <p:nvPr/>
        </p:nvSpPr>
        <p:spPr>
          <a:xfrm>
            <a:off x="6186486" y="3571082"/>
            <a:ext cx="6005514" cy="9342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 Extra Light" panose="020B0204020104020204" pitchFamily="34" charset="0"/>
                <a:ea typeface="Adobe Gothic Std B" panose="020B0800000000000000" pitchFamily="34" charset="-128"/>
                <a:cs typeface="+mn-cs"/>
              </a:rPr>
              <a:t>Answer B</a:t>
            </a:r>
            <a:endParaRPr kumimoji="0" lang="de-DE" sz="5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 Extra Light" panose="020B0204020104020204" pitchFamily="34" charset="0"/>
              <a:ea typeface="Adobe Gothic Std B" panose="020B0800000000000000" pitchFamily="34" charset="-128"/>
              <a:cs typeface="+mn-cs"/>
            </a:endParaRPr>
          </a:p>
        </p:txBody>
      </p:sp>
      <p:sp>
        <p:nvSpPr>
          <p:cNvPr id="3" name="#sl-pollanswer(0)">
            <a:extLst>
              <a:ext uri="{FF2B5EF4-FFF2-40B4-BE49-F238E27FC236}">
                <a16:creationId xmlns:a16="http://schemas.microsoft.com/office/drawing/2014/main" id="{2EE57AB2-167F-43C5-9CB9-7B82BB250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571082"/>
            <a:ext cx="6005513" cy="934242"/>
          </a:xfrm>
        </p:spPr>
        <p:txBody>
          <a:bodyPr anchor="ctr">
            <a:normAutofit/>
          </a:bodyPr>
          <a:lstStyle/>
          <a:p>
            <a:r>
              <a:rPr lang="en-US" sz="5400">
                <a:latin typeface="Abadi Extra Light" panose="020B0204020104020204" pitchFamily="34" charset="0"/>
                <a:ea typeface="Adobe Gothic Std B" panose="020B0800000000000000" pitchFamily="34" charset="-128"/>
              </a:rPr>
              <a:t>Answer A</a:t>
            </a:r>
            <a:endParaRPr lang="de-DE" sz="5400">
              <a:latin typeface="Abadi Extra Light" panose="020B0204020104020204" pitchFamily="34" charset="0"/>
              <a:ea typeface="Adobe Gothic Std B" panose="020B0800000000000000" pitchFamily="34" charset="-128"/>
            </a:endParaRPr>
          </a:p>
        </p:txBody>
      </p:sp>
      <p:sp>
        <p:nvSpPr>
          <p:cNvPr id="2" name="#sl-pollquestion()">
            <a:extLst>
              <a:ext uri="{FF2B5EF4-FFF2-40B4-BE49-F238E27FC236}">
                <a16:creationId xmlns:a16="http://schemas.microsoft.com/office/drawing/2014/main" id="{A05E0B00-9917-43E2-83C2-E64CB68328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066925"/>
            <a:ext cx="12191998" cy="1362074"/>
          </a:xfrm>
        </p:spPr>
        <p:txBody>
          <a:bodyPr anchor="ctr">
            <a:normAutofit/>
          </a:bodyPr>
          <a:lstStyle/>
          <a:p>
            <a:r>
              <a:rPr lang="en-US">
                <a:latin typeface="Century Schoolbook" panose="02040604050505020304" pitchFamily="18" charset="0"/>
              </a:rPr>
              <a:t>What’s your question?</a:t>
            </a:r>
            <a:endParaRPr lang="de-DE">
              <a:latin typeface="Century Schoolbook" panose="02040604050505020304" pitchFamily="18" charset="0"/>
            </a:endParaRPr>
          </a:p>
        </p:txBody>
      </p:sp>
      <p:sp>
        <p:nvSpPr>
          <p:cNvPr id="10" name="bg-circle">
            <a:extLst>
              <a:ext uri="{FF2B5EF4-FFF2-40B4-BE49-F238E27FC236}">
                <a16:creationId xmlns:a16="http://schemas.microsoft.com/office/drawing/2014/main" id="{CB37435A-02AC-490B-9B8C-A218DEEBFBF5}"/>
              </a:ext>
            </a:extLst>
          </p:cNvPr>
          <p:cNvSpPr/>
          <p:nvPr/>
        </p:nvSpPr>
        <p:spPr>
          <a:xfrm>
            <a:off x="5581602" y="6121671"/>
            <a:ext cx="604884" cy="60488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#sl-pollvoterscount()">
            <a:hlinkClick r:id="" action="ppaction://noaction"/>
            <a:extLst>
              <a:ext uri="{FF2B5EF4-FFF2-40B4-BE49-F238E27FC236}">
                <a16:creationId xmlns:a16="http://schemas.microsoft.com/office/drawing/2014/main" id="{0073BEEE-7164-4E4C-9861-2F86CCA75CCA}"/>
              </a:ext>
            </a:extLst>
          </p:cNvPr>
          <p:cNvSpPr/>
          <p:nvPr/>
        </p:nvSpPr>
        <p:spPr>
          <a:xfrm>
            <a:off x="5483504" y="6231274"/>
            <a:ext cx="569588" cy="4083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no. of votes">
            <a:extLst>
              <a:ext uri="{FF2B5EF4-FFF2-40B4-BE49-F238E27FC236}">
                <a16:creationId xmlns:a16="http://schemas.microsoft.com/office/drawing/2014/main" id="{FC9757C7-3DB1-42EB-B6C4-4AE553842837}"/>
              </a:ext>
            </a:extLst>
          </p:cNvPr>
          <p:cNvSpPr txBox="1">
            <a:spLocks/>
          </p:cNvSpPr>
          <p:nvPr/>
        </p:nvSpPr>
        <p:spPr>
          <a:xfrm>
            <a:off x="3408140" y="6121671"/>
            <a:ext cx="2020943" cy="4789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badi Extra Light" panose="020B0204020104020204" pitchFamily="34" charset="0"/>
                <a:ea typeface="+mj-ea"/>
                <a:cs typeface="+mj-cs"/>
              </a:rPr>
              <a:t>Number of votes</a:t>
            </a:r>
            <a:endParaRPr kumimoji="0" lang="de-DE" sz="2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badi Extra Light" panose="020B0204020104020204" pitchFamily="34" charset="0"/>
              <a:ea typeface="+mj-ea"/>
              <a:cs typeface="+mj-cs"/>
            </a:endParaRPr>
          </a:p>
        </p:txBody>
      </p:sp>
      <p:grpSp>
        <p:nvGrpSpPr>
          <p:cNvPr id="14" name="Time left">
            <a:extLst>
              <a:ext uri="{FF2B5EF4-FFF2-40B4-BE49-F238E27FC236}">
                <a16:creationId xmlns:a16="http://schemas.microsoft.com/office/drawing/2014/main" id="{FDBE81C1-E316-4735-A599-CE7970E644FF}"/>
              </a:ext>
            </a:extLst>
          </p:cNvPr>
          <p:cNvGrpSpPr/>
          <p:nvPr/>
        </p:nvGrpSpPr>
        <p:grpSpPr>
          <a:xfrm>
            <a:off x="6138750" y="6121671"/>
            <a:ext cx="2697208" cy="604884"/>
            <a:chOff x="9033241" y="328910"/>
            <a:chExt cx="2697208" cy="604884"/>
          </a:xfrm>
        </p:grpSpPr>
        <p:sp>
          <p:nvSpPr>
            <p:cNvPr id="15" name="bg-circle">
              <a:extLst>
                <a:ext uri="{FF2B5EF4-FFF2-40B4-BE49-F238E27FC236}">
                  <a16:creationId xmlns:a16="http://schemas.microsoft.com/office/drawing/2014/main" id="{09F92149-872E-411C-A7EC-518D561D3D2C}"/>
                </a:ext>
              </a:extLst>
            </p:cNvPr>
            <p:cNvSpPr/>
            <p:nvPr/>
          </p:nvSpPr>
          <p:spPr>
            <a:xfrm>
              <a:off x="11110910" y="328910"/>
              <a:ext cx="604884" cy="60488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#sl-countdown()">
              <a:hlinkClick r:id="" action="ppaction://noaction"/>
              <a:extLst>
                <a:ext uri="{FF2B5EF4-FFF2-40B4-BE49-F238E27FC236}">
                  <a16:creationId xmlns:a16="http://schemas.microsoft.com/office/drawing/2014/main" id="{20687F5C-97DF-4A5E-9EAB-4B16CC7D3939}"/>
                </a:ext>
              </a:extLst>
            </p:cNvPr>
            <p:cNvSpPr/>
            <p:nvPr/>
          </p:nvSpPr>
          <p:spPr>
            <a:xfrm>
              <a:off x="11286865" y="424461"/>
              <a:ext cx="443584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time left">
              <a:extLst>
                <a:ext uri="{FF2B5EF4-FFF2-40B4-BE49-F238E27FC236}">
                  <a16:creationId xmlns:a16="http://schemas.microsoft.com/office/drawing/2014/main" id="{4A6C2FB1-3345-4989-9414-544F961A32A3}"/>
                </a:ext>
              </a:extLst>
            </p:cNvPr>
            <p:cNvSpPr txBox="1">
              <a:spLocks/>
            </p:cNvSpPr>
            <p:nvPr/>
          </p:nvSpPr>
          <p:spPr>
            <a:xfrm>
              <a:off x="9033241" y="428128"/>
              <a:ext cx="2063014" cy="369332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20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badi Extra Light" panose="020B0204020104020204" pitchFamily="34" charset="0"/>
                  <a:ea typeface="+mj-ea"/>
                  <a:cs typeface="+mj-cs"/>
                </a:rPr>
                <a:t>Time left</a:t>
              </a:r>
              <a:endParaRPr kumimoji="0" lang="de-DE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badi Extra Light" panose="020B0204020104020204" pitchFamily="34" charset="0"/>
                <a:ea typeface="+mj-ea"/>
                <a:cs typeface="+mj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603193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f2d430953a9432925c617cf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f2d430953a9432925c617cf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f2d430953a9432925c617cf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f2d430953a9432925c617cf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f2d430953a9432925c617cf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f2d430953a9432925c617cf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f2d430953a9432925c617cf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f2d430953a9432925c617cf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f2d430953a9432925c617cf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f2d430953a9432925c617cf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f2d430953a9432925c617cf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f2d430953a9432925c617cf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f2d430953a9432925c617cf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f2d430953a9432925c617cf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f2d430953a9432925c617cf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f2d430953a9432925c617cf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f2d430953a9432925c617cf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f2d430953a9432925c617cf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f2d430953a9432925c617cf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f2d430953a9432925c617cf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f2d430953a9432925c617cf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Result"/>
  <p:tag name="SLIDELIZARD_POLLTEMPLATEID" val="5f2d430953a9432925c617cf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f2d430953a9432925c617cf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ACTION" val="AutoStart"/>
  <p:tag name="SLIDELIZARD_POLLTEMPLATEID" val="5f2d430953a9432925c617cf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597</Words>
  <Application>Microsoft Macintosh PowerPoint</Application>
  <PresentationFormat>Widescreen</PresentationFormat>
  <Paragraphs>165</Paragraphs>
  <Slides>34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55" baseType="lpstr">
      <vt:lpstr>Abadi</vt:lpstr>
      <vt:lpstr>Abadi Extra Light</vt:lpstr>
      <vt:lpstr>Adobe Fan Heiti Std B</vt:lpstr>
      <vt:lpstr>Arial</vt:lpstr>
      <vt:lpstr>Arial Nova</vt:lpstr>
      <vt:lpstr>Arial Nova Cond Light</vt:lpstr>
      <vt:lpstr>Arial Nova Light</vt:lpstr>
      <vt:lpstr>Calibri</vt:lpstr>
      <vt:lpstr>Calibri Light</vt:lpstr>
      <vt:lpstr>Century Gothic</vt:lpstr>
      <vt:lpstr>Century Schoolbook</vt:lpstr>
      <vt:lpstr>Corbel Light</vt:lpstr>
      <vt:lpstr>CordiaUPC</vt:lpstr>
      <vt:lpstr>Lato</vt:lpstr>
      <vt:lpstr>Lato Black</vt:lpstr>
      <vt:lpstr>Lato Bold</vt:lpstr>
      <vt:lpstr>Lato Light</vt:lpstr>
      <vt:lpstr>Modern Love</vt:lpstr>
      <vt:lpstr>Rockwell Nova</vt:lpstr>
      <vt:lpstr>Office</vt:lpstr>
      <vt:lpstr>Image</vt:lpstr>
      <vt:lpstr>SlideLizard Quiz Templates</vt:lpstr>
      <vt:lpstr>Do you want your audience to interactively participate in the quiz with their smartphones?</vt:lpstr>
      <vt:lpstr>Instructions</vt:lpstr>
      <vt:lpstr>PowerPoint Quiz Template Galaxy Quiz</vt:lpstr>
      <vt:lpstr>What is your question?</vt:lpstr>
      <vt:lpstr>What is your question?</vt:lpstr>
      <vt:lpstr>PowerPoint Presentation</vt:lpstr>
      <vt:lpstr>PowerPoint Presentation</vt:lpstr>
      <vt:lpstr>What’s your question?</vt:lpstr>
      <vt:lpstr>What’s your question?</vt:lpstr>
      <vt:lpstr>PowerPoint Quiz Template</vt:lpstr>
      <vt:lpstr>Name this country:</vt:lpstr>
      <vt:lpstr>Name this country: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Personality Quiz</vt:lpstr>
      <vt:lpstr>What is your question?</vt:lpstr>
      <vt:lpstr>Get SlideLizard to see your poll result right here</vt:lpstr>
      <vt:lpstr>PowerPoint Quiz Template Picture Quiz </vt:lpstr>
      <vt:lpstr>Which of these pictures show mammals?</vt:lpstr>
      <vt:lpstr>PowerPoint Quiz Template</vt:lpstr>
      <vt:lpstr>What is your question?</vt:lpstr>
      <vt:lpstr>True or false?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Quiz Template Galaxy Quiz</dc:title>
  <dc:creator>Pia Lehner</dc:creator>
  <cp:lastModifiedBy>Daniel Amerbauer</cp:lastModifiedBy>
  <cp:revision>14</cp:revision>
  <dcterms:created xsi:type="dcterms:W3CDTF">2020-08-07T12:18:30Z</dcterms:created>
  <dcterms:modified xsi:type="dcterms:W3CDTF">2020-08-27T14:14:55Z</dcterms:modified>
</cp:coreProperties>
</file>