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98A4"/>
    <a:srgbClr val="62B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037D30-2F8D-457D-B1EB-007B199B38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D46842D-76FF-4F1B-B17D-A5E680EB82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82CC73C-4784-42DE-BFF0-6BCD59699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2EFB-C198-45F3-8B07-AEF647F1AD37}" type="datetimeFigureOut">
              <a:rPr lang="de-DE" smtClean="0"/>
              <a:t>23.07.2020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B05C576-C5E1-458A-B3A9-7D9EF9621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F25E8B0-2F62-4646-BFEF-93916F0E9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A0881-76CF-4D39-929F-6947C3442E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825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EAA733-4E05-4E49-AB78-24B80E4F9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82FADC7-8AFF-4B40-88D4-841F1B53AF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2394BDA-51FC-4EC4-9848-8A83BC2EC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2EFB-C198-45F3-8B07-AEF647F1AD37}" type="datetimeFigureOut">
              <a:rPr lang="de-DE" smtClean="0"/>
              <a:t>23.07.2020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E5CF7DA-7D16-4083-8B11-1291E405F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87AB71A-A9D6-4F1F-A848-B2328E45C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A0881-76CF-4D39-929F-6947C3442E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0073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77D8ADA-AD2E-47B9-BD38-11C6C93C5F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D594270-662F-459B-9D50-0AB8A67C13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4B2A65-F2A4-4F75-9AD7-3C05D1D1B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2EFB-C198-45F3-8B07-AEF647F1AD37}" type="datetimeFigureOut">
              <a:rPr lang="de-DE" smtClean="0"/>
              <a:t>23.07.2020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2D97288-722F-4F09-9713-81D0F0FB9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911755-9079-4418-8833-FF7B946B6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A0881-76CF-4D39-929F-6947C3442E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7488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DB1C82-F912-4142-9C09-EF4FB4479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93C535-447F-4FB2-8597-DA6B953EB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193E86-86E1-4C3B-8C06-FAACC08B1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2EFB-C198-45F3-8B07-AEF647F1AD37}" type="datetimeFigureOut">
              <a:rPr lang="de-DE" smtClean="0"/>
              <a:t>23.07.2020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2822912-072E-4D04-820F-D607E18DE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E245F6B-7264-4A07-A3D4-C20A1E5EA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A0881-76CF-4D39-929F-6947C3442E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3308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90DD4B-8E73-4E7F-BBDB-F5495DDE1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98BA4C2-737A-413C-ACB6-DD157B7DB6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BFD7E2-D872-4609-91BD-6355A6977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2EFB-C198-45F3-8B07-AEF647F1AD37}" type="datetimeFigureOut">
              <a:rPr lang="de-DE" smtClean="0"/>
              <a:t>23.07.2020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1BC82E-9AB0-4592-B2EC-49201DD6D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D6C2875-C837-4013-85B9-B49AACC92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A0881-76CF-4D39-929F-6947C3442E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5232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E334D3-821D-4C93-93E4-DA6921062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E18A3D4-8E57-4DD5-8A42-CC8F3E3686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2EE454B-D510-4A26-AD50-F73FDCCE26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B4944FE-838A-4C40-8510-47E813692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2EFB-C198-45F3-8B07-AEF647F1AD37}" type="datetimeFigureOut">
              <a:rPr lang="de-DE" smtClean="0"/>
              <a:t>23.07.2020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DA17D52-C4EA-4756-A950-2CD10B95E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7CB6D4B-E2ED-4810-8067-02E5A465E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A0881-76CF-4D39-929F-6947C3442E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0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869A20-4521-40EC-9267-63A5EA980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FA7F60D-C609-4F52-8CAE-33121E85F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08739B4-F89E-4C1F-988C-7BBCCDC87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BA293C2-15E8-4F82-8E4D-289DA405CF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24E271E-783B-4652-9F27-8509652588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2A76465-A820-446C-97C8-CF7D5C8AC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2EFB-C198-45F3-8B07-AEF647F1AD37}" type="datetimeFigureOut">
              <a:rPr lang="de-DE" smtClean="0"/>
              <a:t>23.07.2020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D14AB92-345E-4543-BACE-A0FEC37C9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C728D01-A37C-4ED1-AF71-8F1935D30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A0881-76CF-4D39-929F-6947C3442E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6483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27656D-FE5D-462A-8DBD-439194E36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1AC2D51-6B36-4C11-814A-05ACFC3C7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2EFB-C198-45F3-8B07-AEF647F1AD37}" type="datetimeFigureOut">
              <a:rPr lang="de-DE" smtClean="0"/>
              <a:t>23.07.2020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D1F532C-5837-439D-91A5-9A908880D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E936B0F-50F0-4F98-B9DC-C18C8B4EA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A0881-76CF-4D39-929F-6947C3442E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68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2FBF3E7-2A7C-45C1-963C-B23134158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2EFB-C198-45F3-8B07-AEF647F1AD37}" type="datetimeFigureOut">
              <a:rPr lang="de-DE" smtClean="0"/>
              <a:t>23.07.2020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16D0607-04A6-4B02-BD5C-442FDABFC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13F68D4-297D-452C-8CEE-17EF7A86E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A0881-76CF-4D39-929F-6947C3442E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5354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99D2D0-8F19-4D04-9A69-A22437006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3B66C-700D-4A2F-AE17-867F71BA8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472A278-F8D8-4F78-8CDA-BC7F4E82F3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BD39D51-094E-4F54-A993-67951D3E2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2EFB-C198-45F3-8B07-AEF647F1AD37}" type="datetimeFigureOut">
              <a:rPr lang="de-DE" smtClean="0"/>
              <a:t>23.07.2020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893952A-92BB-4DE3-83CD-48C3187DF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91DD93B-82A6-43AA-97CF-EB50B6199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A0881-76CF-4D39-929F-6947C3442E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5060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E557E5-74DF-4A4B-B2A5-2E2A4DD2E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86AEA82-9E23-4F6F-A900-4B10FFD951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996D41E-304E-4707-8B8E-592A0D5758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1824402-11C9-44F4-906A-E1C95AD87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2EFB-C198-45F3-8B07-AEF647F1AD37}" type="datetimeFigureOut">
              <a:rPr lang="de-DE" smtClean="0"/>
              <a:t>23.07.2020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45DFAEF-27A8-47BF-951D-037287B04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BA4A257-7023-43E1-861F-F54C4F944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A0881-76CF-4D39-929F-6947C3442E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4487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5645D20-468C-4DC7-9315-0A8120C4A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39810EE-4AA2-47AE-893F-08E2ADB03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B2DD87E-1EAB-4383-A804-30FC59A98D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92EFB-C198-45F3-8B07-AEF647F1AD37}" type="datetimeFigureOut">
              <a:rPr lang="de-DE" smtClean="0"/>
              <a:t>23.07.2020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0875B6-65A8-4623-98E5-03188D06EB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A7562F4-0795-4AB1-A587-37A46CAED5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A0881-76CF-4D39-929F-6947C3442E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66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Berg, draußen, Natur, Wasser enthält.&#10;&#10;Automatisch generierte Beschreibung">
            <a:extLst>
              <a:ext uri="{FF2B5EF4-FFF2-40B4-BE49-F238E27FC236}">
                <a16:creationId xmlns:a16="http://schemas.microsoft.com/office/drawing/2014/main" id="{EA3E3B81-B390-45F2-9931-9B6D3FDF2A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A935BB-58E0-4E8A-A333-BD386F23E6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4091151" cy="1834056"/>
          </a:xfrm>
        </p:spPr>
        <p:txBody>
          <a:bodyPr>
            <a:normAutofit fontScale="90000"/>
          </a:bodyPr>
          <a:lstStyle/>
          <a:p>
            <a:r>
              <a:rPr lang="de-DE" sz="4000" dirty="0"/>
              <a:t>Bereue nie etwas, das dich zum Lächeln gebracht hat.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BD2D9BC-5FF9-4FB8-97B5-47F2600BB5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de-DE" sz="2000" dirty="0"/>
              <a:t>Mark Twain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 descr="Schließendes Anführungszeichen">
            <a:extLst>
              <a:ext uri="{FF2B5EF4-FFF2-40B4-BE49-F238E27FC236}">
                <a16:creationId xmlns:a16="http://schemas.microsoft.com/office/drawing/2014/main" id="{ADEDE5A1-41CC-4845-9E40-49352BDA4D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05651" y="1987242"/>
            <a:ext cx="2136002" cy="213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723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Ein Bild, das draußen, Wasser, Natur, Berg enthält.&#10;&#10;Automatisch generierte Beschreibung">
            <a:extLst>
              <a:ext uri="{FF2B5EF4-FFF2-40B4-BE49-F238E27FC236}">
                <a16:creationId xmlns:a16="http://schemas.microsoft.com/office/drawing/2014/main" id="{3D213BD5-5618-4E06-98F9-0BF62DDE31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0" y="0"/>
            <a:ext cx="12192000" cy="6858029"/>
          </a:xfrm>
          <a:prstGeom prst="rect">
            <a:avLst/>
          </a:prstGeom>
        </p:spPr>
      </p:pic>
      <p:pic>
        <p:nvPicPr>
          <p:cNvPr id="5" name="Grafik 4" descr="Schließendes Anführungszeichen">
            <a:extLst>
              <a:ext uri="{FF2B5EF4-FFF2-40B4-BE49-F238E27FC236}">
                <a16:creationId xmlns:a16="http://schemas.microsoft.com/office/drawing/2014/main" id="{889A5319-FE89-4DDF-B855-59A09069EA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62616" y="541009"/>
            <a:ext cx="2520000" cy="2520000"/>
          </a:xfrm>
          <a:prstGeom prst="rect">
            <a:avLst/>
          </a:prstGeom>
        </p:spPr>
      </p:pic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C282DF3-0768-4D8D-90A1-FBEBDE8E8048}"/>
              </a:ext>
            </a:extLst>
          </p:cNvPr>
          <p:cNvCxnSpPr>
            <a:cxnSpLocks/>
          </p:cNvCxnSpPr>
          <p:nvPr/>
        </p:nvCxnSpPr>
        <p:spPr>
          <a:xfrm>
            <a:off x="7540274" y="4564448"/>
            <a:ext cx="1430453" cy="788"/>
          </a:xfrm>
          <a:prstGeom prst="line">
            <a:avLst/>
          </a:prstGeom>
          <a:ln w="38100">
            <a:solidFill>
              <a:srgbClr val="6E9AA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Grafik 6" descr="Schließendes Anführungszeichen">
            <a:extLst>
              <a:ext uri="{FF2B5EF4-FFF2-40B4-BE49-F238E27FC236}">
                <a16:creationId xmlns:a16="http://schemas.microsoft.com/office/drawing/2014/main" id="{16F08B52-9DB6-4F05-90CA-9FF2B93D9A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9931080" y="4793057"/>
            <a:ext cx="2520000" cy="25200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44D4D0C2-6667-4C20-965E-2FB591A6DE49}"/>
              </a:ext>
            </a:extLst>
          </p:cNvPr>
          <p:cNvSpPr txBox="1"/>
          <p:nvPr/>
        </p:nvSpPr>
        <p:spPr>
          <a:xfrm>
            <a:off x="6792039" y="4715836"/>
            <a:ext cx="29269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>
                <a:solidFill>
                  <a:schemeClr val="bg2">
                    <a:lumMod val="25000"/>
                  </a:schemeClr>
                </a:solidFill>
                <a:latin typeface="Abadi Extra Light" panose="020B0204020104020204" pitchFamily="34" charset="0"/>
              </a:rPr>
              <a:t>Shakespeare</a:t>
            </a:r>
            <a:endParaRPr lang="de-DE" sz="5400" b="1" dirty="0">
              <a:solidFill>
                <a:schemeClr val="bg2">
                  <a:lumMod val="25000"/>
                </a:schemeClr>
              </a:solidFill>
              <a:latin typeface="Abadi Extra Light" panose="020B020402010402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488834B-8DB1-4AD3-8163-8044AC32AFC7}"/>
              </a:ext>
            </a:extLst>
          </p:cNvPr>
          <p:cNvSpPr txBox="1"/>
          <p:nvPr/>
        </p:nvSpPr>
        <p:spPr>
          <a:xfrm>
            <a:off x="5128616" y="2651970"/>
            <a:ext cx="62537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dirty="0">
                <a:solidFill>
                  <a:schemeClr val="bg2">
                    <a:lumMod val="25000"/>
                  </a:schemeClr>
                </a:solidFill>
                <a:latin typeface="Abadi Extra Light" panose="020B0204020104020204" pitchFamily="34" charset="0"/>
              </a:rPr>
              <a:t>Wenn Worte versagen,</a:t>
            </a:r>
          </a:p>
          <a:p>
            <a:pPr algn="ctr"/>
            <a:r>
              <a:rPr lang="de-DE" sz="5400" dirty="0">
                <a:solidFill>
                  <a:schemeClr val="bg2">
                    <a:lumMod val="25000"/>
                  </a:schemeClr>
                </a:solidFill>
                <a:latin typeface="Abadi Extra Light" panose="020B0204020104020204" pitchFamily="34" charset="0"/>
              </a:rPr>
              <a:t>spricht Musik.</a:t>
            </a:r>
          </a:p>
        </p:txBody>
      </p:sp>
    </p:spTree>
    <p:extLst>
      <p:ext uri="{BB962C8B-B14F-4D97-AF65-F5344CB8AC3E}">
        <p14:creationId xmlns:p14="http://schemas.microsoft.com/office/powerpoint/2010/main" val="26385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Wasser, Natur, Ozean, groß enthält.&#10;&#10;Automatisch generierte Beschreibung">
            <a:extLst>
              <a:ext uri="{FF2B5EF4-FFF2-40B4-BE49-F238E27FC236}">
                <a16:creationId xmlns:a16="http://schemas.microsoft.com/office/drawing/2014/main" id="{D2F87EFA-05C2-4D13-BC5E-AB509EF311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35317" r="9092" b="30541"/>
          <a:stretch/>
        </p:blipFill>
        <p:spPr>
          <a:xfrm>
            <a:off x="3068" y="0"/>
            <a:ext cx="12188932" cy="6858000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6B75E51D-ADB4-4226-A2E4-E8FF9706FA5F}"/>
              </a:ext>
            </a:extLst>
          </p:cNvPr>
          <p:cNvSpPr/>
          <p:nvPr/>
        </p:nvSpPr>
        <p:spPr>
          <a:xfrm>
            <a:off x="-5899354" y="-4360914"/>
            <a:ext cx="9884095" cy="9273970"/>
          </a:xfrm>
          <a:prstGeom prst="ellipse">
            <a:avLst/>
          </a:prstGeom>
          <a:solidFill>
            <a:srgbClr val="658388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D6C7911-DCF4-4A88-9E7F-D1A2AD7F1E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0122" y="2533157"/>
            <a:ext cx="8594841" cy="2387600"/>
          </a:xfrm>
        </p:spPr>
        <p:txBody>
          <a:bodyPr>
            <a:noAutofit/>
          </a:bodyPr>
          <a:lstStyle/>
          <a:p>
            <a:pPr algn="l"/>
            <a:r>
              <a:rPr lang="de-DE" sz="6600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Browallia New" panose="020B0502040204020203" pitchFamily="34" charset="-34"/>
              </a:rPr>
              <a:t>Wenn die Gelegenheit nicht klopft, bauen </a:t>
            </a:r>
            <a:br>
              <a:rPr lang="de-DE" sz="6600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Browallia New" panose="020B0502040204020203" pitchFamily="34" charset="-34"/>
              </a:rPr>
            </a:br>
            <a:r>
              <a:rPr lang="de-DE" sz="6600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Browallia New" panose="020B0502040204020203" pitchFamily="34" charset="-34"/>
              </a:rPr>
              <a:t>Sie eine Tür.</a:t>
            </a:r>
          </a:p>
        </p:txBody>
      </p:sp>
      <p:pic>
        <p:nvPicPr>
          <p:cNvPr id="20" name="Grafik 19" descr="Schließendes Anführungszeichen">
            <a:extLst>
              <a:ext uri="{FF2B5EF4-FFF2-40B4-BE49-F238E27FC236}">
                <a16:creationId xmlns:a16="http://schemas.microsoft.com/office/drawing/2014/main" id="{A562EB6C-06A6-4172-A6F4-53E625C53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50919" y="-380393"/>
            <a:ext cx="3690236" cy="3690236"/>
          </a:xfrm>
          <a:prstGeom prst="rect">
            <a:avLst/>
          </a:prstGeom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F56A0B57-8EDC-4D41-8E99-5BC6F510D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07387" y="4920757"/>
            <a:ext cx="4038600" cy="1057275"/>
          </a:xfrm>
        </p:spPr>
        <p:txBody>
          <a:bodyPr>
            <a:normAutofit fontScale="62500" lnSpcReduction="20000"/>
          </a:bodyPr>
          <a:lstStyle/>
          <a:p>
            <a:r>
              <a:rPr lang="de-DE" sz="6400" b="1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Browallia New" panose="020B0502040204020203" pitchFamily="34" charset="-34"/>
              </a:rPr>
              <a:t>Milton Berle</a:t>
            </a:r>
          </a:p>
          <a:p>
            <a:br>
              <a:rPr lang="de-DE" dirty="0"/>
            </a:br>
            <a:endParaRPr lang="de-DE" dirty="0"/>
          </a:p>
        </p:txBody>
      </p: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92418689-5321-40A3-952B-C53759FDAC11}"/>
              </a:ext>
            </a:extLst>
          </p:cNvPr>
          <p:cNvCxnSpPr>
            <a:cxnSpLocks/>
          </p:cNvCxnSpPr>
          <p:nvPr/>
        </p:nvCxnSpPr>
        <p:spPr>
          <a:xfrm flipH="1" flipV="1">
            <a:off x="8984457" y="5437290"/>
            <a:ext cx="2715418" cy="1210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e 6">
            <a:extLst>
              <a:ext uri="{FF2B5EF4-FFF2-40B4-BE49-F238E27FC236}">
                <a16:creationId xmlns:a16="http://schemas.microsoft.com/office/drawing/2014/main" id="{327F1AC5-64B5-4339-90EA-DC0B262CFC66}"/>
              </a:ext>
            </a:extLst>
          </p:cNvPr>
          <p:cNvSpPr/>
          <p:nvPr/>
        </p:nvSpPr>
        <p:spPr>
          <a:xfrm rot="2002371">
            <a:off x="7236553" y="4276615"/>
            <a:ext cx="9365025" cy="7192883"/>
          </a:xfrm>
          <a:prstGeom prst="ellipse">
            <a:avLst/>
          </a:prstGeom>
          <a:solidFill>
            <a:srgbClr val="658388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3646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Sonnenuntergang, Wasser enthält.&#10;&#10;Automatisch generierte Beschreibung">
            <a:extLst>
              <a:ext uri="{FF2B5EF4-FFF2-40B4-BE49-F238E27FC236}">
                <a16:creationId xmlns:a16="http://schemas.microsoft.com/office/drawing/2014/main" id="{659F9CDC-9ABD-4A51-8020-7BF4A0FB1D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8" r="3413"/>
          <a:stretch/>
        </p:blipFill>
        <p:spPr>
          <a:xfrm>
            <a:off x="-2" y="0"/>
            <a:ext cx="8166099" cy="685800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4103E0E4-0BB4-40CD-A029-F0B09602E029}"/>
              </a:ext>
            </a:extLst>
          </p:cNvPr>
          <p:cNvSpPr/>
          <p:nvPr/>
        </p:nvSpPr>
        <p:spPr>
          <a:xfrm>
            <a:off x="8166100" y="0"/>
            <a:ext cx="4025899" cy="6858000"/>
          </a:xfrm>
          <a:prstGeom prst="rect">
            <a:avLst/>
          </a:prstGeom>
          <a:solidFill>
            <a:srgbClr val="ECE8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6F3EE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F3A3458-5B84-4FB1-B70A-697D6849E572}"/>
              </a:ext>
            </a:extLst>
          </p:cNvPr>
          <p:cNvSpPr txBox="1"/>
          <p:nvPr/>
        </p:nvSpPr>
        <p:spPr>
          <a:xfrm>
            <a:off x="8749574" y="1920180"/>
            <a:ext cx="305924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8F4C67"/>
                </a:solidFill>
                <a:latin typeface="+mj-lt"/>
              </a:rPr>
              <a:t>Wenn du die Wahrheit sagst, musst du dich an nichts erinnern.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A7E4BCC-A66F-47B3-B85F-9C3AEB67D22E}"/>
              </a:ext>
            </a:extLst>
          </p:cNvPr>
          <p:cNvSpPr/>
          <p:nvPr/>
        </p:nvSpPr>
        <p:spPr>
          <a:xfrm>
            <a:off x="8166101" y="0"/>
            <a:ext cx="4025899" cy="1554956"/>
          </a:xfrm>
          <a:prstGeom prst="rect">
            <a:avLst/>
          </a:prstGeom>
          <a:solidFill>
            <a:srgbClr val="8F4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6F3EE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311CBEA-2177-4C9D-8D04-D2B5E81C91DD}"/>
              </a:ext>
            </a:extLst>
          </p:cNvPr>
          <p:cNvSpPr txBox="1"/>
          <p:nvPr/>
        </p:nvSpPr>
        <p:spPr>
          <a:xfrm>
            <a:off x="8166098" y="429458"/>
            <a:ext cx="4025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>
                <a:solidFill>
                  <a:srgbClr val="ECE8DF"/>
                </a:solidFill>
                <a:latin typeface="+mj-lt"/>
              </a:rPr>
              <a:t>Mark Twain</a:t>
            </a:r>
          </a:p>
        </p:txBody>
      </p:sp>
      <p:pic>
        <p:nvPicPr>
          <p:cNvPr id="16" name="Grafik 15" descr="Schließendes Anführungszeichen">
            <a:extLst>
              <a:ext uri="{FF2B5EF4-FFF2-40B4-BE49-F238E27FC236}">
                <a16:creationId xmlns:a16="http://schemas.microsoft.com/office/drawing/2014/main" id="{4D4CED73-FE06-4E43-B55C-F45894B495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56560" y="-184353"/>
            <a:ext cx="1046366" cy="1046366"/>
          </a:xfrm>
          <a:prstGeom prst="rect">
            <a:avLst/>
          </a:prstGeom>
        </p:spPr>
      </p:pic>
      <p:pic>
        <p:nvPicPr>
          <p:cNvPr id="17" name="Grafik 16" descr="Schließendes Anführungszeichen">
            <a:extLst>
              <a:ext uri="{FF2B5EF4-FFF2-40B4-BE49-F238E27FC236}">
                <a16:creationId xmlns:a16="http://schemas.microsoft.com/office/drawing/2014/main" id="{B28D017F-D760-4427-86B3-A91310FCB6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11249470" y="5985537"/>
            <a:ext cx="1046366" cy="104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111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</Words>
  <Application>Microsoft Office PowerPoint</Application>
  <PresentationFormat>Breitbild</PresentationFormat>
  <Paragraphs>10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Microsoft YaHei UI Light</vt:lpstr>
      <vt:lpstr>Abadi Extra Light</vt:lpstr>
      <vt:lpstr>Arial</vt:lpstr>
      <vt:lpstr>Calibri</vt:lpstr>
      <vt:lpstr>Calibri Light</vt:lpstr>
      <vt:lpstr>Office</vt:lpstr>
      <vt:lpstr>Bereue nie etwas, das dich zum Lächeln gebracht hat. </vt:lpstr>
      <vt:lpstr>PowerPoint-Präsentation</vt:lpstr>
      <vt:lpstr>Wenn die Gelegenheit nicht klopft, bauen  Sie eine Tür.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Never regret anything that made you smile.</dc:title>
  <dc:creator>Philipp</dc:creator>
  <cp:lastModifiedBy>Philipp</cp:lastModifiedBy>
  <cp:revision>6</cp:revision>
  <dcterms:created xsi:type="dcterms:W3CDTF">2020-07-22T11:10:26Z</dcterms:created>
  <dcterms:modified xsi:type="dcterms:W3CDTF">2020-07-23T14:34:40Z</dcterms:modified>
</cp:coreProperties>
</file>