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8A4"/>
    <a:srgbClr val="62B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37D30-2F8D-457D-B1EB-007B199B3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46842D-76FF-4F1B-B17D-A5E680EB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2CC73C-4784-42DE-BFF0-6BCD5969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05C576-C5E1-458A-B3A9-7D9EF962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5E8B0-2F62-4646-BFEF-93916F0E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2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AA733-4E05-4E49-AB78-24B80E4F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2FADC7-8AFF-4B40-88D4-841F1B53A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94BDA-51FC-4EC4-9848-8A83BC2E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5CF7DA-7D16-4083-8B11-1291E405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7AB71A-A9D6-4F1F-A848-B2328E45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07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7D8ADA-AD2E-47B9-BD38-11C6C93C5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594270-662F-459B-9D50-0AB8A67C1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4B2A65-F2A4-4F75-9AD7-3C05D1D1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D97288-722F-4F09-9713-81D0F0FB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911755-9079-4418-8833-FF7B946B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48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B1C82-F912-4142-9C09-EF4FB447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93C535-447F-4FB2-8597-DA6B953E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93E86-86E1-4C3B-8C06-FAACC08B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822912-072E-4D04-820F-D607E18D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245F6B-7264-4A07-A3D4-C20A1E5E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30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0DD4B-8E73-4E7F-BBDB-F5495DDE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8BA4C2-737A-413C-ACB6-DD157B7D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FD7E2-D872-4609-91BD-6355A697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1BC82E-9AB0-4592-B2EC-49201DD6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6C2875-C837-4013-85B9-B49AACC9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23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334D3-821D-4C93-93E4-DA692106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8A3D4-8E57-4DD5-8A42-CC8F3E368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EE454B-D510-4A26-AD50-F73FDCCE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4944FE-838A-4C40-8510-47E81369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A17D52-C4EA-4756-A950-2CD10B95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CB6D4B-E2ED-4810-8067-02E5A465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69A20-4521-40EC-9267-63A5EA98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A7F60D-C609-4F52-8CAE-33121E85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8739B4-F89E-4C1F-988C-7BBCCDC87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A293C2-15E8-4F82-8E4D-289DA405C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4E271E-783B-4652-9F27-850965258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A76465-A820-446C-97C8-CF7D5C8A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14AB92-345E-4543-BACE-A0FEC37C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28D01-A37C-4ED1-AF71-8F1935D3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48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7656D-FE5D-462A-8DBD-439194E3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AC2D51-6B36-4C11-814A-05ACFC3C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1F532C-5837-439D-91A5-9A908880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936B0F-50F0-4F98-B9DC-C18C8B4E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6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FBF3E7-2A7C-45C1-963C-B2313415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6D0607-04A6-4B02-BD5C-442FDABF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3F68D4-297D-452C-8CEE-17EF7A86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35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9D2D0-8F19-4D04-9A69-A2243700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3B66C-700D-4A2F-AE17-867F71BA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72A278-F8D8-4F78-8CDA-BC7F4E82F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D39D51-094E-4F54-A993-67951D3E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93952A-92BB-4DE3-83CD-48C3187D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1DD93B-82A6-43AA-97CF-EB50B619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0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557E5-74DF-4A4B-B2A5-2E2A4DD2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6AEA82-9E23-4F6F-A900-4B10FFD95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96D41E-304E-4707-8B8E-592A0D57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824402-11C9-44F4-906A-E1C95AD8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5DFAEF-27A8-47BF-951D-037287B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A4A257-7023-43E1-861F-F54C4F94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48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645D20-468C-4DC7-9315-0A8120C4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9810EE-4AA2-47AE-893F-08E2ADB0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2DD87E-1EAB-4383-A804-30FC59A98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92EFB-C198-45F3-8B07-AEF647F1AD37}" type="datetimeFigureOut">
              <a:rPr lang="de-DE" smtClean="0"/>
              <a:t>23.07.20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875B6-65A8-4623-98E5-03188D06E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7562F4-0795-4AB1-A587-37A46CAED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0881-76CF-4D39-929F-6947C3442E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Berg, draußen, Natur, Wasser enthält.&#10;&#10;Automatisch generierte Beschreibung">
            <a:extLst>
              <a:ext uri="{FF2B5EF4-FFF2-40B4-BE49-F238E27FC236}">
                <a16:creationId xmlns:a16="http://schemas.microsoft.com/office/drawing/2014/main" id="{EA3E3B81-B390-45F2-9931-9B6D3FDF2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A935BB-58E0-4E8A-A333-BD386F23E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Never regret anything that made you smile. 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D2D9BC-5FF9-4FB8-97B5-47F2600BB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de-DE" sz="2000" dirty="0"/>
              <a:t>Mark Twain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Schließendes Anführungszeichen">
            <a:extLst>
              <a:ext uri="{FF2B5EF4-FFF2-40B4-BE49-F238E27FC236}">
                <a16:creationId xmlns:a16="http://schemas.microsoft.com/office/drawing/2014/main" id="{ADEDE5A1-41CC-4845-9E40-49352BDA4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5651" y="1987242"/>
            <a:ext cx="2136002" cy="21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2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draußen, Wasser, Natur, Berg enthält.&#10;&#10;Automatisch generierte Beschreibung">
            <a:extLst>
              <a:ext uri="{FF2B5EF4-FFF2-40B4-BE49-F238E27FC236}">
                <a16:creationId xmlns:a16="http://schemas.microsoft.com/office/drawing/2014/main" id="{3D213BD5-5618-4E06-98F9-0BF62DDE3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2000" cy="6858029"/>
          </a:xfrm>
          <a:prstGeom prst="rect">
            <a:avLst/>
          </a:prstGeom>
        </p:spPr>
      </p:pic>
      <p:pic>
        <p:nvPicPr>
          <p:cNvPr id="5" name="Grafik 4" descr="Schließendes Anführungszeichen">
            <a:extLst>
              <a:ext uri="{FF2B5EF4-FFF2-40B4-BE49-F238E27FC236}">
                <a16:creationId xmlns:a16="http://schemas.microsoft.com/office/drawing/2014/main" id="{889A5319-FE89-4DDF-B855-59A09069E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2616" y="541009"/>
            <a:ext cx="2520000" cy="252000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C282DF3-0768-4D8D-90A1-FBEBDE8E8048}"/>
              </a:ext>
            </a:extLst>
          </p:cNvPr>
          <p:cNvCxnSpPr>
            <a:cxnSpLocks/>
          </p:cNvCxnSpPr>
          <p:nvPr/>
        </p:nvCxnSpPr>
        <p:spPr>
          <a:xfrm>
            <a:off x="7540274" y="4564448"/>
            <a:ext cx="1430453" cy="788"/>
          </a:xfrm>
          <a:prstGeom prst="line">
            <a:avLst/>
          </a:prstGeom>
          <a:ln w="38100">
            <a:solidFill>
              <a:srgbClr val="6E9A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 descr="Schließendes Anführungszeichen">
            <a:extLst>
              <a:ext uri="{FF2B5EF4-FFF2-40B4-BE49-F238E27FC236}">
                <a16:creationId xmlns:a16="http://schemas.microsoft.com/office/drawing/2014/main" id="{16F08B52-9DB6-4F05-90CA-9FF2B93D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931080" y="4793057"/>
            <a:ext cx="2520000" cy="252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D4D0C2-6667-4C20-965E-2FB591A6DE49}"/>
              </a:ext>
            </a:extLst>
          </p:cNvPr>
          <p:cNvSpPr txBox="1"/>
          <p:nvPr/>
        </p:nvSpPr>
        <p:spPr>
          <a:xfrm>
            <a:off x="6599747" y="4715836"/>
            <a:ext cx="3311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Shakespeare</a:t>
            </a:r>
            <a:endParaRPr lang="de-DE" sz="5400" b="1" dirty="0">
              <a:solidFill>
                <a:schemeClr val="bg2">
                  <a:lumMod val="25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88834B-8DB1-4AD3-8163-8044AC32AFC7}"/>
              </a:ext>
            </a:extLst>
          </p:cNvPr>
          <p:cNvSpPr txBox="1"/>
          <p:nvPr/>
        </p:nvSpPr>
        <p:spPr>
          <a:xfrm>
            <a:off x="5946492" y="2551837"/>
            <a:ext cx="4618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When words fail,</a:t>
            </a:r>
          </a:p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music speaks.</a:t>
            </a:r>
            <a:endParaRPr lang="de-DE" sz="5400" dirty="0">
              <a:solidFill>
                <a:schemeClr val="bg2">
                  <a:lumMod val="25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Wasser, Natur, Ozean, groß enthält.&#10;&#10;Automatisch generierte Beschreibung">
            <a:extLst>
              <a:ext uri="{FF2B5EF4-FFF2-40B4-BE49-F238E27FC236}">
                <a16:creationId xmlns:a16="http://schemas.microsoft.com/office/drawing/2014/main" id="{D2F87EFA-05C2-4D13-BC5E-AB509EF31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5317" r="9092" b="30541"/>
          <a:stretch/>
        </p:blipFill>
        <p:spPr>
          <a:xfrm>
            <a:off x="3068" y="0"/>
            <a:ext cx="12188932" cy="6858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B75E51D-ADB4-4226-A2E4-E8FF9706FA5F}"/>
              </a:ext>
            </a:extLst>
          </p:cNvPr>
          <p:cNvSpPr/>
          <p:nvPr/>
        </p:nvSpPr>
        <p:spPr>
          <a:xfrm>
            <a:off x="-5899354" y="-4360914"/>
            <a:ext cx="9884095" cy="9273970"/>
          </a:xfrm>
          <a:prstGeom prst="ellipse">
            <a:avLst/>
          </a:prstGeom>
          <a:solidFill>
            <a:srgbClr val="658388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6C7911-DCF4-4A88-9E7F-D1A2AD7F1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0" y="1564551"/>
            <a:ext cx="8594841" cy="2387600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rowallia New" panose="020B0502040204020203" pitchFamily="34" charset="-34"/>
              </a:rPr>
              <a:t>If opportunity doesn’t knock, build a door.</a:t>
            </a:r>
            <a:endParaRPr lang="de-DE" sz="66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Browallia New" panose="020B0502040204020203" pitchFamily="34" charset="-34"/>
            </a:endParaRPr>
          </a:p>
        </p:txBody>
      </p:sp>
      <p:pic>
        <p:nvPicPr>
          <p:cNvPr id="20" name="Grafik 19" descr="Schließendes Anführungszeichen">
            <a:extLst>
              <a:ext uri="{FF2B5EF4-FFF2-40B4-BE49-F238E27FC236}">
                <a16:creationId xmlns:a16="http://schemas.microsoft.com/office/drawing/2014/main" id="{A562EB6C-06A6-4172-A6F4-53E625C53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57869" y="-839696"/>
            <a:ext cx="4808494" cy="4808494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F56A0B57-8EDC-4D41-8E99-5BC6F510D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7387" y="4920757"/>
            <a:ext cx="4038600" cy="1057275"/>
          </a:xfrm>
        </p:spPr>
        <p:txBody>
          <a:bodyPr>
            <a:normAutofit fontScale="62500" lnSpcReduction="20000"/>
          </a:bodyPr>
          <a:lstStyle/>
          <a:p>
            <a:r>
              <a:rPr lang="de-DE" sz="64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rowallia New" panose="020B0502040204020203" pitchFamily="34" charset="-34"/>
              </a:rPr>
              <a:t>Milton Berle</a:t>
            </a:r>
          </a:p>
          <a:p>
            <a:br>
              <a:rPr lang="de-DE" dirty="0"/>
            </a:br>
            <a:endParaRPr lang="de-DE" dirty="0"/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92418689-5321-40A3-952B-C53759FDAC11}"/>
              </a:ext>
            </a:extLst>
          </p:cNvPr>
          <p:cNvCxnSpPr>
            <a:cxnSpLocks/>
          </p:cNvCxnSpPr>
          <p:nvPr/>
        </p:nvCxnSpPr>
        <p:spPr>
          <a:xfrm flipH="1" flipV="1">
            <a:off x="8984457" y="5437290"/>
            <a:ext cx="2715418" cy="121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27F1AC5-64B5-4339-90EA-DC0B262CFC66}"/>
              </a:ext>
            </a:extLst>
          </p:cNvPr>
          <p:cNvSpPr/>
          <p:nvPr/>
        </p:nvSpPr>
        <p:spPr>
          <a:xfrm rot="2002371">
            <a:off x="7236553" y="4276615"/>
            <a:ext cx="9365025" cy="7192883"/>
          </a:xfrm>
          <a:prstGeom prst="ellipse">
            <a:avLst/>
          </a:prstGeom>
          <a:solidFill>
            <a:srgbClr val="658388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64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onnenuntergang, Wasser enthält.&#10;&#10;Automatisch generierte Beschreibung">
            <a:extLst>
              <a:ext uri="{FF2B5EF4-FFF2-40B4-BE49-F238E27FC236}">
                <a16:creationId xmlns:a16="http://schemas.microsoft.com/office/drawing/2014/main" id="{659F9CDC-9ABD-4A51-8020-7BF4A0FB1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8" r="3413"/>
          <a:stretch/>
        </p:blipFill>
        <p:spPr>
          <a:xfrm>
            <a:off x="-2" y="0"/>
            <a:ext cx="8166099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103E0E4-0BB4-40CD-A029-F0B09602E029}"/>
              </a:ext>
            </a:extLst>
          </p:cNvPr>
          <p:cNvSpPr/>
          <p:nvPr/>
        </p:nvSpPr>
        <p:spPr>
          <a:xfrm>
            <a:off x="8166100" y="0"/>
            <a:ext cx="4025899" cy="6858000"/>
          </a:xfrm>
          <a:prstGeom prst="rect">
            <a:avLst/>
          </a:prstGeom>
          <a:solidFill>
            <a:srgbClr val="EC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6F3EE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3A3458-5B84-4FB1-B70A-697D6849E572}"/>
              </a:ext>
            </a:extLst>
          </p:cNvPr>
          <p:cNvSpPr txBox="1"/>
          <p:nvPr/>
        </p:nvSpPr>
        <p:spPr>
          <a:xfrm>
            <a:off x="8775700" y="2257762"/>
            <a:ext cx="322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8F4C67"/>
                </a:solidFill>
                <a:latin typeface="+mj-lt"/>
              </a:rPr>
              <a:t>If you tell the truth you don’t have to remember anything.</a:t>
            </a:r>
            <a:endParaRPr lang="de-DE" sz="4400" dirty="0">
              <a:solidFill>
                <a:srgbClr val="8F4C67"/>
              </a:solidFill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7E4BCC-A66F-47B3-B85F-9C3AEB67D22E}"/>
              </a:ext>
            </a:extLst>
          </p:cNvPr>
          <p:cNvSpPr/>
          <p:nvPr/>
        </p:nvSpPr>
        <p:spPr>
          <a:xfrm>
            <a:off x="8166101" y="0"/>
            <a:ext cx="4025899" cy="1554956"/>
          </a:xfrm>
          <a:prstGeom prst="rect">
            <a:avLst/>
          </a:prstGeom>
          <a:solidFill>
            <a:srgbClr val="8F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6F3EE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11CBEA-2177-4C9D-8D04-D2B5E81C91DD}"/>
              </a:ext>
            </a:extLst>
          </p:cNvPr>
          <p:cNvSpPr txBox="1"/>
          <p:nvPr/>
        </p:nvSpPr>
        <p:spPr>
          <a:xfrm>
            <a:off x="8166098" y="429458"/>
            <a:ext cx="402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ECE8DF"/>
                </a:solidFill>
                <a:latin typeface="+mj-lt"/>
              </a:rPr>
              <a:t>Mark Twain</a:t>
            </a:r>
          </a:p>
        </p:txBody>
      </p:sp>
      <p:pic>
        <p:nvPicPr>
          <p:cNvPr id="16" name="Grafik 15" descr="Schließendes Anführungszeichen">
            <a:extLst>
              <a:ext uri="{FF2B5EF4-FFF2-40B4-BE49-F238E27FC236}">
                <a16:creationId xmlns:a16="http://schemas.microsoft.com/office/drawing/2014/main" id="{4D4CED73-FE06-4E43-B55C-F45894B49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560" y="-184353"/>
            <a:ext cx="1046366" cy="1046366"/>
          </a:xfrm>
          <a:prstGeom prst="rect">
            <a:avLst/>
          </a:prstGeom>
        </p:spPr>
      </p:pic>
      <p:pic>
        <p:nvPicPr>
          <p:cNvPr id="17" name="Grafik 16" descr="Schließendes Anführungszeichen">
            <a:extLst>
              <a:ext uri="{FF2B5EF4-FFF2-40B4-BE49-F238E27FC236}">
                <a16:creationId xmlns:a16="http://schemas.microsoft.com/office/drawing/2014/main" id="{B28D017F-D760-4427-86B3-A91310FCB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58177" y="5995987"/>
            <a:ext cx="1046366" cy="10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1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Microsoft YaHei UI Light</vt:lpstr>
      <vt:lpstr>Abadi Extra Light</vt:lpstr>
      <vt:lpstr>Arial</vt:lpstr>
      <vt:lpstr>Calibri</vt:lpstr>
      <vt:lpstr>Calibri Light</vt:lpstr>
      <vt:lpstr>Office</vt:lpstr>
      <vt:lpstr>Never regret anything that made you smile. </vt:lpstr>
      <vt:lpstr>PowerPoint Presentation</vt:lpstr>
      <vt:lpstr>If opportunity doesn’t knock, build a door.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 regret anything that made you smile.</dc:title>
  <dc:creator>Philipp</dc:creator>
  <cp:lastModifiedBy>Daniel Amerbauer</cp:lastModifiedBy>
  <cp:revision>6</cp:revision>
  <dcterms:created xsi:type="dcterms:W3CDTF">2020-07-22T11:10:26Z</dcterms:created>
  <dcterms:modified xsi:type="dcterms:W3CDTF">2020-07-23T14:51:14Z</dcterms:modified>
</cp:coreProperties>
</file>