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7" r:id="rId3"/>
    <p:sldId id="268" r:id="rId4"/>
    <p:sldId id="269" r:id="rId5"/>
    <p:sldId id="270" r:id="rId6"/>
    <p:sldId id="290" r:id="rId7"/>
    <p:sldId id="288" r:id="rId8"/>
    <p:sldId id="263" r:id="rId9"/>
    <p:sldId id="276" r:id="rId10"/>
    <p:sldId id="292" r:id="rId11"/>
    <p:sldId id="264" r:id="rId12"/>
    <p:sldId id="279" r:id="rId13"/>
    <p:sldId id="281" r:id="rId14"/>
    <p:sldId id="272" r:id="rId15"/>
    <p:sldId id="274" r:id="rId16"/>
    <p:sldId id="293" r:id="rId17"/>
    <p:sldId id="283" r:id="rId18"/>
    <p:sldId id="285" r:id="rId19"/>
    <p:sldId id="286" r:id="rId20"/>
    <p:sldId id="287" r:id="rId21"/>
    <p:sldId id="29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260"/>
    <a:srgbClr val="425C4E"/>
    <a:srgbClr val="EAE2CE"/>
    <a:srgbClr val="9DA929"/>
    <a:srgbClr val="740000"/>
    <a:srgbClr val="9D8C61"/>
    <a:srgbClr val="796C4B"/>
    <a:srgbClr val="BCB092"/>
    <a:srgbClr val="DCCFAE"/>
    <a:srgbClr val="608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8B1C339C-CA77-49BF-8F22-424E1250E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7C306F9-A16A-433F-B872-1024C6627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8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6E6DA4C3-F891-472E-94DA-2FB19465C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09149"/>
            <a:ext cx="10515600" cy="1325563"/>
          </a:xfrm>
        </p:spPr>
        <p:txBody>
          <a:bodyPr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de-DE" dirty="0" err="1"/>
              <a:t>Mastertitealformat</a:t>
            </a:r>
            <a:r>
              <a:rPr lang="de-DE" dirty="0"/>
              <a:t> bearbeiten</a:t>
            </a:r>
            <a:endParaRPr lang="de-AT" dirty="0"/>
          </a:p>
        </p:txBody>
      </p:sp>
      <p:pic>
        <p:nvPicPr>
          <p:cNvPr id="5" name="Grafik 4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083F24DD-E033-42CD-8F57-9305A02DE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Grafik 5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B246EF91-3947-45CF-B92A-D5C4430F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Verbinder: gewinkelt 3">
            <a:extLst>
              <a:ext uri="{FF2B5EF4-FFF2-40B4-BE49-F238E27FC236}">
                <a16:creationId xmlns:a16="http://schemas.microsoft.com/office/drawing/2014/main" id="{1D333CEA-A411-4AED-A417-2A97242A583B}"/>
              </a:ext>
            </a:extLst>
          </p:cNvPr>
          <p:cNvCxnSpPr>
            <a:cxnSpLocks/>
          </p:cNvCxnSpPr>
          <p:nvPr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A7B3DDDC-E0D3-49CF-82CD-D1094855E274}"/>
              </a:ext>
            </a:extLst>
          </p:cNvPr>
          <p:cNvCxnSpPr>
            <a:cxnSpLocks/>
          </p:cNvCxnSpPr>
          <p:nvPr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4F986B-28ED-40E9-9AB7-9C4760295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752569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FC73AD5-47C7-42C4-9BC9-46688110A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29" y="5000650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00968C38-F31B-4F17-9A0C-2C92772D01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8522" y="2996956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83268607-8483-41FC-AD67-50765322E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7722" y="238160"/>
            <a:ext cx="3002169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41900278-C2DD-400F-A584-9C750D3A2D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82061" y="930280"/>
            <a:ext cx="2160000" cy="216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6" name="Bildplatzhalter 23">
            <a:extLst>
              <a:ext uri="{FF2B5EF4-FFF2-40B4-BE49-F238E27FC236}">
                <a16:creationId xmlns:a16="http://schemas.microsoft.com/office/drawing/2014/main" id="{06BB0941-D3FD-4A64-A411-0C2238E73D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82190" y="4301062"/>
            <a:ext cx="2520000" cy="25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7" name="Bildplatzhalter 23">
            <a:extLst>
              <a:ext uri="{FF2B5EF4-FFF2-40B4-BE49-F238E27FC236}">
                <a16:creationId xmlns:a16="http://schemas.microsoft.com/office/drawing/2014/main" id="{42BEEA64-21E4-4F66-B2D9-9BDF240B13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51050" y="4383168"/>
            <a:ext cx="1800000" cy="180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8" name="Bildplatzhalter 23">
            <a:extLst>
              <a:ext uri="{FF2B5EF4-FFF2-40B4-BE49-F238E27FC236}">
                <a16:creationId xmlns:a16="http://schemas.microsoft.com/office/drawing/2014/main" id="{037C3698-12D3-4955-B918-4B5B7429618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79600" y="1478569"/>
            <a:ext cx="2160000" cy="216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7AC67E3-E680-4CDD-9BCA-4EA0DCC3204B}"/>
              </a:ext>
            </a:extLst>
          </p:cNvPr>
          <p:cNvCxnSpPr>
            <a:cxnSpLocks/>
          </p:cNvCxnSpPr>
          <p:nvPr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0BD3C8CF-BF92-4F8B-83A0-EFC1A8D10925}"/>
              </a:ext>
            </a:extLst>
          </p:cNvPr>
          <p:cNvCxnSpPr>
            <a:cxnSpLocks/>
          </p:cNvCxnSpPr>
          <p:nvPr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DB50DF96-6C69-408E-B952-80F8679980F4}"/>
              </a:ext>
            </a:extLst>
          </p:cNvPr>
          <p:cNvCxnSpPr>
            <a:cxnSpLocks/>
          </p:cNvCxnSpPr>
          <p:nvPr userDrawn="1"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CF50B002-DA7A-49F9-B1E4-42F260421911}"/>
              </a:ext>
            </a:extLst>
          </p:cNvPr>
          <p:cNvCxnSpPr>
            <a:cxnSpLocks/>
          </p:cNvCxnSpPr>
          <p:nvPr userDrawn="1"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655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0E495AB1-EDF3-4191-BD3D-90F9F9CC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90" y="424760"/>
            <a:ext cx="10649010" cy="148472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66301" y="4505667"/>
            <a:ext cx="5183188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41805A81-C401-4579-A29B-2BC56BF45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  <p:pic>
        <p:nvPicPr>
          <p:cNvPr id="8" name="Grafik 7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8EA802B9-9901-4F6E-B05D-EC4F1F43A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55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C731-B12B-415D-8412-5816F9D8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6" y="457200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F2079-FF5F-485D-A151-6EF8F95617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22940" y="1999128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A634862-29F4-4CBB-93F2-091C22A6DE6E}"/>
              </a:ext>
            </a:extLst>
          </p:cNvPr>
          <p:cNvCxnSpPr/>
          <p:nvPr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B6D105-D51B-4309-A12E-ECBE7982B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949671" y="0"/>
            <a:ext cx="32423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ED58D12-0226-4CB4-8FC1-4134A6942207}"/>
              </a:ext>
            </a:extLst>
          </p:cNvPr>
          <p:cNvCxnSpPr>
            <a:cxnSpLocks/>
          </p:cNvCxnSpPr>
          <p:nvPr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037A2EA-EE8B-4791-A761-A1794E593F13}"/>
              </a:ext>
            </a:extLst>
          </p:cNvPr>
          <p:cNvCxnSpPr>
            <a:cxnSpLocks/>
          </p:cNvCxnSpPr>
          <p:nvPr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87FACAA-99E0-4693-945E-C24DB3A3D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377" y="1998663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7EBBDC7A-AA41-4D59-84FE-436DEFAF1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77" y="1452282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087F0A94-6D02-45EF-95F0-DF3095ACB5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22753" y="1452281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B7060DF-294E-405B-BF51-498541DA12A2}"/>
              </a:ext>
            </a:extLst>
          </p:cNvPr>
          <p:cNvCxnSpPr/>
          <p:nvPr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8BE23ED-D427-48DF-966B-0F178B0CBB57}"/>
              </a:ext>
            </a:extLst>
          </p:cNvPr>
          <p:cNvCxnSpPr>
            <a:cxnSpLocks/>
          </p:cNvCxnSpPr>
          <p:nvPr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F2B47C3-4787-42D3-B48C-D35808B6258C}"/>
              </a:ext>
            </a:extLst>
          </p:cNvPr>
          <p:cNvCxnSpPr>
            <a:cxnSpLocks/>
          </p:cNvCxnSpPr>
          <p:nvPr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722135E-24AD-45F5-BB31-6122672C55D8}"/>
              </a:ext>
            </a:extLst>
          </p:cNvPr>
          <p:cNvCxnSpPr/>
          <p:nvPr userDrawn="1"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0AD44F4-8B30-4853-83D4-4DBE269A2159}"/>
              </a:ext>
            </a:extLst>
          </p:cNvPr>
          <p:cNvCxnSpPr>
            <a:cxnSpLocks/>
          </p:cNvCxnSpPr>
          <p:nvPr userDrawn="1"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12566E1-ABDE-4B74-9BD0-A37A43502880}"/>
              </a:ext>
            </a:extLst>
          </p:cNvPr>
          <p:cNvCxnSpPr>
            <a:cxnSpLocks/>
          </p:cNvCxnSpPr>
          <p:nvPr userDrawn="1"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58925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087F4650-ECDF-4913-8AEB-2FC953C4611E}"/>
              </a:ext>
            </a:extLst>
          </p:cNvPr>
          <p:cNvSpPr/>
          <p:nvPr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3505961-3C33-4C99-A170-7A645100F2EE}"/>
              </a:ext>
            </a:extLst>
          </p:cNvPr>
          <p:cNvCxnSpPr>
            <a:cxnSpLocks/>
          </p:cNvCxnSpPr>
          <p:nvPr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D9F25B6-FEE5-462F-87FC-47566175B5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87" y="2165596"/>
            <a:ext cx="3080304" cy="3584747"/>
          </a:xfrm>
          <a:prstGeom prst="star6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D2C8921-F72A-4E51-8D76-4FFA544C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345" y="389824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0" name="Textplatzhalter 37">
            <a:extLst>
              <a:ext uri="{FF2B5EF4-FFF2-40B4-BE49-F238E27FC236}">
                <a16:creationId xmlns:a16="http://schemas.microsoft.com/office/drawing/2014/main" id="{4CF97EB5-ADBE-4F58-B0BB-41D5CDC65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3346" y="1931287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9">
            <a:extLst>
              <a:ext uri="{FF2B5EF4-FFF2-40B4-BE49-F238E27FC236}">
                <a16:creationId xmlns:a16="http://schemas.microsoft.com/office/drawing/2014/main" id="{4A60DF13-E30C-4780-98CF-E6EFF5A35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3346" y="138490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6EFAD13-8031-4341-B18F-3F181489B2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70776" y="1931473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sp>
        <p:nvSpPr>
          <p:cNvPr id="13" name="Textplatzhalter 39">
            <a:extLst>
              <a:ext uri="{FF2B5EF4-FFF2-40B4-BE49-F238E27FC236}">
                <a16:creationId xmlns:a16="http://schemas.microsoft.com/office/drawing/2014/main" id="{3B27DBDF-85B7-41D1-85A3-2B8D2E560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0589" y="138462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DE668EB-9302-4749-A9EA-2C12BE7AB5A7}"/>
              </a:ext>
            </a:extLst>
          </p:cNvPr>
          <p:cNvCxnSpPr>
            <a:cxnSpLocks/>
          </p:cNvCxnSpPr>
          <p:nvPr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8FEEC10-7247-49C1-8851-9DD3E558F049}"/>
              </a:ext>
            </a:extLst>
          </p:cNvPr>
          <p:cNvCxnSpPr>
            <a:cxnSpLocks/>
            <a:stCxn id="21" idx="5"/>
          </p:cNvCxnSpPr>
          <p:nvPr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ern: 6 Zacken 20">
            <a:extLst>
              <a:ext uri="{FF2B5EF4-FFF2-40B4-BE49-F238E27FC236}">
                <a16:creationId xmlns:a16="http://schemas.microsoft.com/office/drawing/2014/main" id="{E96326AD-25EE-4434-BA8B-144A8D71400D}"/>
              </a:ext>
            </a:extLst>
          </p:cNvPr>
          <p:cNvSpPr/>
          <p:nvPr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Stern: 5 Zacken 13">
            <a:extLst>
              <a:ext uri="{FF2B5EF4-FFF2-40B4-BE49-F238E27FC236}">
                <a16:creationId xmlns:a16="http://schemas.microsoft.com/office/drawing/2014/main" id="{15B2B45A-131F-4F5F-9CC1-84DF9B0BD76B}"/>
              </a:ext>
            </a:extLst>
          </p:cNvPr>
          <p:cNvSpPr/>
          <p:nvPr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DFA8C86-89D6-464C-8675-773105AA78C5}"/>
              </a:ext>
            </a:extLst>
          </p:cNvPr>
          <p:cNvCxnSpPr>
            <a:cxnSpLocks/>
          </p:cNvCxnSpPr>
          <p:nvPr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D82768D-9878-4460-943B-1B45A7D06677}"/>
              </a:ext>
            </a:extLst>
          </p:cNvPr>
          <p:cNvCxnSpPr>
            <a:cxnSpLocks/>
          </p:cNvCxnSpPr>
          <p:nvPr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EA61A2D-631A-4EEF-9357-38C64B8A442C}"/>
              </a:ext>
            </a:extLst>
          </p:cNvPr>
          <p:cNvCxnSpPr>
            <a:cxnSpLocks/>
            <a:stCxn id="21" idx="5"/>
          </p:cNvCxnSpPr>
          <p:nvPr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tern: 6 Zacken 21">
            <a:extLst>
              <a:ext uri="{FF2B5EF4-FFF2-40B4-BE49-F238E27FC236}">
                <a16:creationId xmlns:a16="http://schemas.microsoft.com/office/drawing/2014/main" id="{947F54A5-9C1E-4CC3-B57B-379A6C6B66B0}"/>
              </a:ext>
            </a:extLst>
          </p:cNvPr>
          <p:cNvSpPr/>
          <p:nvPr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Stern: 5 Zacken 22">
            <a:extLst>
              <a:ext uri="{FF2B5EF4-FFF2-40B4-BE49-F238E27FC236}">
                <a16:creationId xmlns:a16="http://schemas.microsoft.com/office/drawing/2014/main" id="{C2146B4D-A37E-416A-9540-FBAF9BF67417}"/>
              </a:ext>
            </a:extLst>
          </p:cNvPr>
          <p:cNvSpPr/>
          <p:nvPr userDrawn="1"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CC5DE04-CA36-40F3-84EC-4154B4AB56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E4324FD6-AE3C-412E-A2E2-F2EB3458661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3C0F893-0AC2-431B-9FD1-BF8CDE397A04}"/>
              </a:ext>
            </a:extLst>
          </p:cNvPr>
          <p:cNvCxnSpPr>
            <a:cxnSpLocks/>
            <a:stCxn id="21" idx="5"/>
          </p:cNvCxnSpPr>
          <p:nvPr userDrawn="1"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tern: 6 Zacken 26">
            <a:extLst>
              <a:ext uri="{FF2B5EF4-FFF2-40B4-BE49-F238E27FC236}">
                <a16:creationId xmlns:a16="http://schemas.microsoft.com/office/drawing/2014/main" id="{132BE19E-1A4D-4D20-B93F-0F68DC79E3FB}"/>
              </a:ext>
            </a:extLst>
          </p:cNvPr>
          <p:cNvSpPr/>
          <p:nvPr userDrawn="1"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565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CF28B330-DFDA-4C17-B325-4E21C936D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82" y="1037131"/>
            <a:ext cx="7821466" cy="132556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3399824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D48820E6-5AE0-4311-942E-ACE5A25C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Grafik 6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FEDCF93C-DA5F-487C-BEA9-F35FAD9BD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räne 47">
            <a:extLst>
              <a:ext uri="{FF2B5EF4-FFF2-40B4-BE49-F238E27FC236}">
                <a16:creationId xmlns:a16="http://schemas.microsoft.com/office/drawing/2014/main" id="{2F5AAF07-CDAD-4468-A84B-48853C44ED5F}"/>
              </a:ext>
            </a:extLst>
          </p:cNvPr>
          <p:cNvSpPr/>
          <p:nvPr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2BE839E-A78F-4E13-BAF9-43B0B191DBA0}"/>
              </a:ext>
            </a:extLst>
          </p:cNvPr>
          <p:cNvCxnSpPr>
            <a:cxnSpLocks/>
          </p:cNvCxnSpPr>
          <p:nvPr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6604010-7A5F-46E9-B263-372CB687BAC8}"/>
              </a:ext>
            </a:extLst>
          </p:cNvPr>
          <p:cNvCxnSpPr>
            <a:cxnSpLocks/>
          </p:cNvCxnSpPr>
          <p:nvPr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0821721-8560-432E-BC8A-5764231E6893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0EF5A95-532A-460B-8AAE-91B9D50128BE}"/>
              </a:ext>
            </a:extLst>
          </p:cNvPr>
          <p:cNvCxnSpPr>
            <a:cxnSpLocks/>
          </p:cNvCxnSpPr>
          <p:nvPr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95203246-42E5-47E8-ACA6-4E871EB8C511}"/>
              </a:ext>
            </a:extLst>
          </p:cNvPr>
          <p:cNvSpPr/>
          <p:nvPr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D06A26-7741-4086-B23F-A5793CECDF1F}"/>
              </a:ext>
            </a:extLst>
          </p:cNvPr>
          <p:cNvSpPr/>
          <p:nvPr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3" name="Mond 22">
            <a:extLst>
              <a:ext uri="{FF2B5EF4-FFF2-40B4-BE49-F238E27FC236}">
                <a16:creationId xmlns:a16="http://schemas.microsoft.com/office/drawing/2014/main" id="{BA84E00C-A43D-41C9-AE19-F4E74B469CA8}"/>
              </a:ext>
            </a:extLst>
          </p:cNvPr>
          <p:cNvSpPr/>
          <p:nvPr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AF55326-6C31-4571-BC68-838E4D84FFE6}"/>
              </a:ext>
            </a:extLst>
          </p:cNvPr>
          <p:cNvSpPr/>
          <p:nvPr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73AD90E-9372-483D-8D73-B963A05CB840}"/>
              </a:ext>
            </a:extLst>
          </p:cNvPr>
          <p:cNvSpPr/>
          <p:nvPr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52" name="Sonne 51">
            <a:extLst>
              <a:ext uri="{FF2B5EF4-FFF2-40B4-BE49-F238E27FC236}">
                <a16:creationId xmlns:a16="http://schemas.microsoft.com/office/drawing/2014/main" id="{5A654754-606F-4CC5-A97F-C3A2CC768429}"/>
              </a:ext>
            </a:extLst>
          </p:cNvPr>
          <p:cNvSpPr/>
          <p:nvPr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6" name="Grafik 55" descr="Stern">
            <a:extLst>
              <a:ext uri="{FF2B5EF4-FFF2-40B4-BE49-F238E27FC236}">
                <a16:creationId xmlns:a16="http://schemas.microsoft.com/office/drawing/2014/main" id="{B00FF0FF-3CCD-4AD1-A95D-9692252D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72" name="Gleichschenkliges Dreieck 71">
            <a:extLst>
              <a:ext uri="{FF2B5EF4-FFF2-40B4-BE49-F238E27FC236}">
                <a16:creationId xmlns:a16="http://schemas.microsoft.com/office/drawing/2014/main" id="{2CB1DD75-B4B4-4770-8697-575CEE926737}"/>
              </a:ext>
            </a:extLst>
          </p:cNvPr>
          <p:cNvSpPr/>
          <p:nvPr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Gleichschenkliges Dreieck 69">
            <a:extLst>
              <a:ext uri="{FF2B5EF4-FFF2-40B4-BE49-F238E27FC236}">
                <a16:creationId xmlns:a16="http://schemas.microsoft.com/office/drawing/2014/main" id="{42F55688-FD4E-4C34-A8FC-DA83FA5546E8}"/>
              </a:ext>
            </a:extLst>
          </p:cNvPr>
          <p:cNvSpPr/>
          <p:nvPr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5" name="Freihandform: Form 74">
            <a:extLst>
              <a:ext uri="{FF2B5EF4-FFF2-40B4-BE49-F238E27FC236}">
                <a16:creationId xmlns:a16="http://schemas.microsoft.com/office/drawing/2014/main" id="{C159AF6A-55A7-43B6-A99A-82FB76FF2208}"/>
              </a:ext>
            </a:extLst>
          </p:cNvPr>
          <p:cNvSpPr/>
          <p:nvPr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62C7EA77-9C64-4754-B4B6-FE88932C161E}"/>
              </a:ext>
            </a:extLst>
          </p:cNvPr>
          <p:cNvSpPr/>
          <p:nvPr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316E8CDE-42A7-4794-976B-38675938F9EF}"/>
              </a:ext>
            </a:extLst>
          </p:cNvPr>
          <p:cNvSpPr/>
          <p:nvPr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DA40903-34D0-46BD-A24F-35F9681C4350}"/>
              </a:ext>
            </a:extLst>
          </p:cNvPr>
          <p:cNvSpPr/>
          <p:nvPr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1" name="Grafik 80" descr="Stern">
            <a:extLst>
              <a:ext uri="{FF2B5EF4-FFF2-40B4-BE49-F238E27FC236}">
                <a16:creationId xmlns:a16="http://schemas.microsoft.com/office/drawing/2014/main" id="{85E730D3-6802-4788-A725-A6D5B792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74" name="Rechteck 73">
            <a:extLst>
              <a:ext uri="{FF2B5EF4-FFF2-40B4-BE49-F238E27FC236}">
                <a16:creationId xmlns:a16="http://schemas.microsoft.com/office/drawing/2014/main" id="{47EB3EB8-5EEC-44BE-9C34-5C7F65C7AB06}"/>
              </a:ext>
            </a:extLst>
          </p:cNvPr>
          <p:cNvSpPr/>
          <p:nvPr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84" name="Mond 83">
            <a:extLst>
              <a:ext uri="{FF2B5EF4-FFF2-40B4-BE49-F238E27FC236}">
                <a16:creationId xmlns:a16="http://schemas.microsoft.com/office/drawing/2014/main" id="{28D7490E-60C4-4103-B583-C6FBB3C7DAA9}"/>
              </a:ext>
            </a:extLst>
          </p:cNvPr>
          <p:cNvSpPr/>
          <p:nvPr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10A088F3-277C-427D-AC8D-3F25508515D6}"/>
              </a:ext>
            </a:extLst>
          </p:cNvPr>
          <p:cNvSpPr/>
          <p:nvPr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83381A21-9AE8-4E88-8166-079176270D36}"/>
              </a:ext>
            </a:extLst>
          </p:cNvPr>
          <p:cNvSpPr/>
          <p:nvPr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4C6DDB6F-89B9-429B-AB3E-C11C80CCD396}"/>
              </a:ext>
            </a:extLst>
          </p:cNvPr>
          <p:cNvSpPr/>
          <p:nvPr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53083BA3-3F31-4147-B75F-2161E037B5FF}"/>
              </a:ext>
            </a:extLst>
          </p:cNvPr>
          <p:cNvSpPr/>
          <p:nvPr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203F8C5D-DFBA-45AF-A8E8-B3048F9734E2}"/>
              </a:ext>
            </a:extLst>
          </p:cNvPr>
          <p:cNvSpPr/>
          <p:nvPr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94880CB-2D98-48C5-A48B-105B304CA451}"/>
              </a:ext>
            </a:extLst>
          </p:cNvPr>
          <p:cNvSpPr/>
          <p:nvPr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A108FCE3-6742-46CC-A574-84634F00F57F}"/>
              </a:ext>
            </a:extLst>
          </p:cNvPr>
          <p:cNvSpPr/>
          <p:nvPr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9CE16EAE-FF7C-4302-BEF9-B9F38EAE13FE}"/>
              </a:ext>
            </a:extLst>
          </p:cNvPr>
          <p:cNvSpPr/>
          <p:nvPr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0F97A50B-5E1C-4C61-A804-B92B523AF8AE}"/>
              </a:ext>
            </a:extLst>
          </p:cNvPr>
          <p:cNvSpPr/>
          <p:nvPr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70C0637-FCB7-4704-A0E5-4FE9E29CC71C}"/>
              </a:ext>
            </a:extLst>
          </p:cNvPr>
          <p:cNvSpPr/>
          <p:nvPr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9F3F54F6-659C-428E-9F78-0A19A5EE9220}"/>
              </a:ext>
            </a:extLst>
          </p:cNvPr>
          <p:cNvSpPr/>
          <p:nvPr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891D74C0-C29B-4D15-947D-1B0953026D09}"/>
              </a:ext>
            </a:extLst>
          </p:cNvPr>
          <p:cNvSpPr/>
          <p:nvPr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47C343-902E-4D2C-A0E1-1AC70D83F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4263" y="5356548"/>
            <a:ext cx="3990089" cy="1429733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8F96D-2BC0-4124-9A17-E993CD16A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98" y="2353237"/>
            <a:ext cx="3644900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EC56E6E-C24A-4844-896B-DB20B60091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1129" y="304544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0F4BA4A6-A42B-4A12-B82D-4F609E353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7947" y="504470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räne 38">
            <a:extLst>
              <a:ext uri="{FF2B5EF4-FFF2-40B4-BE49-F238E27FC236}">
                <a16:creationId xmlns:a16="http://schemas.microsoft.com/office/drawing/2014/main" id="{6BDF0BEB-50EB-4589-B86E-CE0ABE710FF8}"/>
              </a:ext>
            </a:extLst>
          </p:cNvPr>
          <p:cNvSpPr/>
          <p:nvPr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4280E3C-FE7B-477F-9498-2B0F1124E2C5}"/>
              </a:ext>
            </a:extLst>
          </p:cNvPr>
          <p:cNvCxnSpPr>
            <a:cxnSpLocks/>
          </p:cNvCxnSpPr>
          <p:nvPr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1069415-12F5-4214-97A0-820A7574B8AE}"/>
              </a:ext>
            </a:extLst>
          </p:cNvPr>
          <p:cNvCxnSpPr>
            <a:cxnSpLocks/>
          </p:cNvCxnSpPr>
          <p:nvPr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35CF746C-BBAA-40BA-85C7-89867E05DE38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81D3AC0-5FAB-4A43-AEE7-DCCB221AE55F}"/>
              </a:ext>
            </a:extLst>
          </p:cNvPr>
          <p:cNvCxnSpPr>
            <a:cxnSpLocks/>
          </p:cNvCxnSpPr>
          <p:nvPr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6F371C6F-7077-4BCB-A6F6-11BAD8BD4767}"/>
              </a:ext>
            </a:extLst>
          </p:cNvPr>
          <p:cNvSpPr/>
          <p:nvPr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3029B97-041B-43FE-B0B6-7FBC8785BC26}"/>
              </a:ext>
            </a:extLst>
          </p:cNvPr>
          <p:cNvSpPr/>
          <p:nvPr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1" name="Mond 50">
            <a:extLst>
              <a:ext uri="{FF2B5EF4-FFF2-40B4-BE49-F238E27FC236}">
                <a16:creationId xmlns:a16="http://schemas.microsoft.com/office/drawing/2014/main" id="{F56A1A95-8D74-4471-AB28-F8C5744BF421}"/>
              </a:ext>
            </a:extLst>
          </p:cNvPr>
          <p:cNvSpPr/>
          <p:nvPr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5B3CAC8-BF36-4B93-A74A-C294D381EB7B}"/>
              </a:ext>
            </a:extLst>
          </p:cNvPr>
          <p:cNvSpPr/>
          <p:nvPr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81718B8F-0576-46F8-9C78-63E383387A3F}"/>
              </a:ext>
            </a:extLst>
          </p:cNvPr>
          <p:cNvSpPr/>
          <p:nvPr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55" name="Sonne 54">
            <a:extLst>
              <a:ext uri="{FF2B5EF4-FFF2-40B4-BE49-F238E27FC236}">
                <a16:creationId xmlns:a16="http://schemas.microsoft.com/office/drawing/2014/main" id="{5688A71B-410D-44C1-B778-BDC495C44408}"/>
              </a:ext>
            </a:extLst>
          </p:cNvPr>
          <p:cNvSpPr/>
          <p:nvPr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7" name="Grafik 56" descr="Stern">
            <a:extLst>
              <a:ext uri="{FF2B5EF4-FFF2-40B4-BE49-F238E27FC236}">
                <a16:creationId xmlns:a16="http://schemas.microsoft.com/office/drawing/2014/main" id="{2167911E-0130-4148-A2BE-58621A5A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58" name="Gleichschenkliges Dreieck 57">
            <a:extLst>
              <a:ext uri="{FF2B5EF4-FFF2-40B4-BE49-F238E27FC236}">
                <a16:creationId xmlns:a16="http://schemas.microsoft.com/office/drawing/2014/main" id="{4EF3AE78-9B33-4A6E-9FAD-07E6E729B5B9}"/>
              </a:ext>
            </a:extLst>
          </p:cNvPr>
          <p:cNvSpPr/>
          <p:nvPr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Gleichschenkliges Dreieck 58">
            <a:extLst>
              <a:ext uri="{FF2B5EF4-FFF2-40B4-BE49-F238E27FC236}">
                <a16:creationId xmlns:a16="http://schemas.microsoft.com/office/drawing/2014/main" id="{C44F6AD3-F7AA-4FAD-BB3F-2990DA60EAB6}"/>
              </a:ext>
            </a:extLst>
          </p:cNvPr>
          <p:cNvSpPr/>
          <p:nvPr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DCC57761-B761-4DA9-B415-FAB097378E5F}"/>
              </a:ext>
            </a:extLst>
          </p:cNvPr>
          <p:cNvSpPr/>
          <p:nvPr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4DAE2F42-458C-4123-A41B-4FDD4EADDF03}"/>
              </a:ext>
            </a:extLst>
          </p:cNvPr>
          <p:cNvSpPr/>
          <p:nvPr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8E7E570-623D-47D2-92E7-52F4CA02B96E}"/>
              </a:ext>
            </a:extLst>
          </p:cNvPr>
          <p:cNvSpPr/>
          <p:nvPr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64DD736-B278-49FB-8D22-F29E2F29166B}"/>
              </a:ext>
            </a:extLst>
          </p:cNvPr>
          <p:cNvSpPr/>
          <p:nvPr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64" name="Grafik 63" descr="Stern">
            <a:extLst>
              <a:ext uri="{FF2B5EF4-FFF2-40B4-BE49-F238E27FC236}">
                <a16:creationId xmlns:a16="http://schemas.microsoft.com/office/drawing/2014/main" id="{DC6FEE1A-E311-4252-8F7A-4F71E99F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65" name="Rechteck 64">
            <a:extLst>
              <a:ext uri="{FF2B5EF4-FFF2-40B4-BE49-F238E27FC236}">
                <a16:creationId xmlns:a16="http://schemas.microsoft.com/office/drawing/2014/main" id="{D3ED990A-66DD-4A63-8967-3C21BF3B6845}"/>
              </a:ext>
            </a:extLst>
          </p:cNvPr>
          <p:cNvSpPr/>
          <p:nvPr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66" name="Mond 65">
            <a:extLst>
              <a:ext uri="{FF2B5EF4-FFF2-40B4-BE49-F238E27FC236}">
                <a16:creationId xmlns:a16="http://schemas.microsoft.com/office/drawing/2014/main" id="{C5D4CCF4-9DB7-4680-BD66-A765A0B331FB}"/>
              </a:ext>
            </a:extLst>
          </p:cNvPr>
          <p:cNvSpPr/>
          <p:nvPr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698C3FA6-689C-47A8-ADBD-E01F1B59DD11}"/>
              </a:ext>
            </a:extLst>
          </p:cNvPr>
          <p:cNvSpPr/>
          <p:nvPr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C5622568-0FC8-4E70-8D41-78574DAD6A61}"/>
              </a:ext>
            </a:extLst>
          </p:cNvPr>
          <p:cNvSpPr/>
          <p:nvPr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3A10BD87-0754-40D0-861D-4CFFDC6ECE3A}"/>
              </a:ext>
            </a:extLst>
          </p:cNvPr>
          <p:cNvSpPr/>
          <p:nvPr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9631CCD8-EC59-443C-8EF3-87EE5E392D67}"/>
              </a:ext>
            </a:extLst>
          </p:cNvPr>
          <p:cNvSpPr/>
          <p:nvPr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C26D5C31-5940-488E-839A-24CC34E10683}"/>
              </a:ext>
            </a:extLst>
          </p:cNvPr>
          <p:cNvSpPr/>
          <p:nvPr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6EB5E842-567D-48FD-8061-38A4B054CF8F}"/>
              </a:ext>
            </a:extLst>
          </p:cNvPr>
          <p:cNvSpPr/>
          <p:nvPr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A452D932-45D1-4F9D-AF20-84EFCC672E0D}"/>
              </a:ext>
            </a:extLst>
          </p:cNvPr>
          <p:cNvSpPr/>
          <p:nvPr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6C84655B-7586-4459-9A73-7E8EF45E0B13}"/>
              </a:ext>
            </a:extLst>
          </p:cNvPr>
          <p:cNvSpPr/>
          <p:nvPr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8C38B6A2-5EAA-403C-87D0-6D0DB8B339A6}"/>
              </a:ext>
            </a:extLst>
          </p:cNvPr>
          <p:cNvSpPr/>
          <p:nvPr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A4586404-636B-45D6-A487-CA6445B67DF6}"/>
              </a:ext>
            </a:extLst>
          </p:cNvPr>
          <p:cNvSpPr/>
          <p:nvPr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FD1B981F-CA9C-4F7B-AE44-F93E3E95C25F}"/>
              </a:ext>
            </a:extLst>
          </p:cNvPr>
          <p:cNvSpPr/>
          <p:nvPr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19D863BE-1D79-4785-B89D-4F9A466D7B7D}"/>
              </a:ext>
            </a:extLst>
          </p:cNvPr>
          <p:cNvSpPr/>
          <p:nvPr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Träne 92">
            <a:extLst>
              <a:ext uri="{FF2B5EF4-FFF2-40B4-BE49-F238E27FC236}">
                <a16:creationId xmlns:a16="http://schemas.microsoft.com/office/drawing/2014/main" id="{4DFAFC1B-241D-45C9-A456-03CCF595F66B}"/>
              </a:ext>
            </a:extLst>
          </p:cNvPr>
          <p:cNvSpPr/>
          <p:nvPr userDrawn="1"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5FCF8FB6-EED4-459B-9CC3-5230E67085CB}"/>
              </a:ext>
            </a:extLst>
          </p:cNvPr>
          <p:cNvCxnSpPr>
            <a:cxnSpLocks/>
          </p:cNvCxnSpPr>
          <p:nvPr userDrawn="1"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A24BEA56-526A-4389-B94A-8B5C7100CDEE}"/>
              </a:ext>
            </a:extLst>
          </p:cNvPr>
          <p:cNvCxnSpPr>
            <a:cxnSpLocks/>
          </p:cNvCxnSpPr>
          <p:nvPr userDrawn="1"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88F3E9A5-C734-4935-AC97-D58D37C7E938}"/>
              </a:ext>
            </a:extLst>
          </p:cNvPr>
          <p:cNvCxnSpPr>
            <a:cxnSpLocks/>
            <a:endCxn id="50" idx="0"/>
          </p:cNvCxnSpPr>
          <p:nvPr userDrawn="1"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31A035D0-9654-4AF4-A196-1BC7511B6AD2}"/>
              </a:ext>
            </a:extLst>
          </p:cNvPr>
          <p:cNvCxnSpPr>
            <a:cxnSpLocks/>
          </p:cNvCxnSpPr>
          <p:nvPr userDrawn="1"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hteck 102">
            <a:extLst>
              <a:ext uri="{FF2B5EF4-FFF2-40B4-BE49-F238E27FC236}">
                <a16:creationId xmlns:a16="http://schemas.microsoft.com/office/drawing/2014/main" id="{BD4CB10C-58B0-4C4B-A79D-121E59D9BEF5}"/>
              </a:ext>
            </a:extLst>
          </p:cNvPr>
          <p:cNvSpPr/>
          <p:nvPr userDrawn="1"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994FBC6-46D1-42BC-A804-DE333A33023D}"/>
              </a:ext>
            </a:extLst>
          </p:cNvPr>
          <p:cNvSpPr/>
          <p:nvPr userDrawn="1"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05" name="Mond 104">
            <a:extLst>
              <a:ext uri="{FF2B5EF4-FFF2-40B4-BE49-F238E27FC236}">
                <a16:creationId xmlns:a16="http://schemas.microsoft.com/office/drawing/2014/main" id="{EFE08D55-6218-4DCA-ADBB-716F31D0871B}"/>
              </a:ext>
            </a:extLst>
          </p:cNvPr>
          <p:cNvSpPr/>
          <p:nvPr userDrawn="1"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1A3AB5F5-5DDF-4F34-BC2E-CB481D44AE0A}"/>
              </a:ext>
            </a:extLst>
          </p:cNvPr>
          <p:cNvSpPr/>
          <p:nvPr userDrawn="1"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09A3090F-C935-4F00-AE83-6E75142CF127}"/>
              </a:ext>
            </a:extLst>
          </p:cNvPr>
          <p:cNvSpPr/>
          <p:nvPr userDrawn="1"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109" name="Sonne 108">
            <a:extLst>
              <a:ext uri="{FF2B5EF4-FFF2-40B4-BE49-F238E27FC236}">
                <a16:creationId xmlns:a16="http://schemas.microsoft.com/office/drawing/2014/main" id="{C979BFCF-3370-4000-A2C5-0817892140F8}"/>
              </a:ext>
            </a:extLst>
          </p:cNvPr>
          <p:cNvSpPr/>
          <p:nvPr userDrawn="1"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1" name="Grafik 110" descr="Stern">
            <a:extLst>
              <a:ext uri="{FF2B5EF4-FFF2-40B4-BE49-F238E27FC236}">
                <a16:creationId xmlns:a16="http://schemas.microsoft.com/office/drawing/2014/main" id="{54C2638B-BDDE-4B70-B324-6FF675377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112" name="Gleichschenkliges Dreieck 111">
            <a:extLst>
              <a:ext uri="{FF2B5EF4-FFF2-40B4-BE49-F238E27FC236}">
                <a16:creationId xmlns:a16="http://schemas.microsoft.com/office/drawing/2014/main" id="{D05CB040-9AE5-4794-8CEF-10883439E910}"/>
              </a:ext>
            </a:extLst>
          </p:cNvPr>
          <p:cNvSpPr/>
          <p:nvPr userDrawn="1"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3" name="Gleichschenkliges Dreieck 112">
            <a:extLst>
              <a:ext uri="{FF2B5EF4-FFF2-40B4-BE49-F238E27FC236}">
                <a16:creationId xmlns:a16="http://schemas.microsoft.com/office/drawing/2014/main" id="{05362C16-6532-4C21-B68A-7520AC7BD881}"/>
              </a:ext>
            </a:extLst>
          </p:cNvPr>
          <p:cNvSpPr/>
          <p:nvPr userDrawn="1"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4" name="Freihandform: Form 113">
            <a:extLst>
              <a:ext uri="{FF2B5EF4-FFF2-40B4-BE49-F238E27FC236}">
                <a16:creationId xmlns:a16="http://schemas.microsoft.com/office/drawing/2014/main" id="{92F91287-923C-4016-A28A-DEB17A7CEF0E}"/>
              </a:ext>
            </a:extLst>
          </p:cNvPr>
          <p:cNvSpPr/>
          <p:nvPr userDrawn="1"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5" name="Freihandform: Form 114">
            <a:extLst>
              <a:ext uri="{FF2B5EF4-FFF2-40B4-BE49-F238E27FC236}">
                <a16:creationId xmlns:a16="http://schemas.microsoft.com/office/drawing/2014/main" id="{0A2F48A1-2BBA-4FE0-AA4E-6F20F02D98B7}"/>
              </a:ext>
            </a:extLst>
          </p:cNvPr>
          <p:cNvSpPr/>
          <p:nvPr userDrawn="1"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89CAD885-E762-44EE-8C99-3CF3FA5B9A77}"/>
              </a:ext>
            </a:extLst>
          </p:cNvPr>
          <p:cNvSpPr/>
          <p:nvPr userDrawn="1"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52A6D2B-1938-4CD4-AA46-9B0B3C40A3FD}"/>
              </a:ext>
            </a:extLst>
          </p:cNvPr>
          <p:cNvSpPr/>
          <p:nvPr userDrawn="1"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18" name="Grafik 117" descr="Stern">
            <a:extLst>
              <a:ext uri="{FF2B5EF4-FFF2-40B4-BE49-F238E27FC236}">
                <a16:creationId xmlns:a16="http://schemas.microsoft.com/office/drawing/2014/main" id="{9848AE10-4A5F-4DBC-BAE6-1963F1F9B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119" name="Rechteck 118">
            <a:extLst>
              <a:ext uri="{FF2B5EF4-FFF2-40B4-BE49-F238E27FC236}">
                <a16:creationId xmlns:a16="http://schemas.microsoft.com/office/drawing/2014/main" id="{2475FA58-FD8B-4748-B779-A508FC8A76B9}"/>
              </a:ext>
            </a:extLst>
          </p:cNvPr>
          <p:cNvSpPr/>
          <p:nvPr userDrawn="1"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120" name="Mond 119">
            <a:extLst>
              <a:ext uri="{FF2B5EF4-FFF2-40B4-BE49-F238E27FC236}">
                <a16:creationId xmlns:a16="http://schemas.microsoft.com/office/drawing/2014/main" id="{85E94A79-F10D-4B57-A1D3-94451CAA2B66}"/>
              </a:ext>
            </a:extLst>
          </p:cNvPr>
          <p:cNvSpPr/>
          <p:nvPr userDrawn="1"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3DE834E3-6236-4504-BF0E-F5D5A6CAF4D0}"/>
              </a:ext>
            </a:extLst>
          </p:cNvPr>
          <p:cNvSpPr/>
          <p:nvPr userDrawn="1"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2" name="Rechteck 121">
            <a:extLst>
              <a:ext uri="{FF2B5EF4-FFF2-40B4-BE49-F238E27FC236}">
                <a16:creationId xmlns:a16="http://schemas.microsoft.com/office/drawing/2014/main" id="{F433CE61-F716-4E42-A4F6-CC21A063B954}"/>
              </a:ext>
            </a:extLst>
          </p:cNvPr>
          <p:cNvSpPr/>
          <p:nvPr userDrawn="1"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66BC978E-A815-4251-8406-E599E8CC553A}"/>
              </a:ext>
            </a:extLst>
          </p:cNvPr>
          <p:cNvSpPr/>
          <p:nvPr userDrawn="1"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6460F14A-E81A-4849-A84A-3C885DF6D7EC}"/>
              </a:ext>
            </a:extLst>
          </p:cNvPr>
          <p:cNvSpPr/>
          <p:nvPr userDrawn="1"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5" name="Rechteck 124">
            <a:extLst>
              <a:ext uri="{FF2B5EF4-FFF2-40B4-BE49-F238E27FC236}">
                <a16:creationId xmlns:a16="http://schemas.microsoft.com/office/drawing/2014/main" id="{5738A8FE-2A24-4CFF-8956-5D17B95DC2A6}"/>
              </a:ext>
            </a:extLst>
          </p:cNvPr>
          <p:cNvSpPr/>
          <p:nvPr userDrawn="1"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F075EAAC-FDFF-4FBC-B525-A5A258226ABE}"/>
              </a:ext>
            </a:extLst>
          </p:cNvPr>
          <p:cNvSpPr/>
          <p:nvPr userDrawn="1"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9A0A2B3F-D512-4EC5-93A4-768C057504FF}"/>
              </a:ext>
            </a:extLst>
          </p:cNvPr>
          <p:cNvSpPr/>
          <p:nvPr userDrawn="1"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0DED9A63-8A5D-4083-A494-F0985A2633C2}"/>
              </a:ext>
            </a:extLst>
          </p:cNvPr>
          <p:cNvSpPr/>
          <p:nvPr userDrawn="1"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9" name="Rechteck 128">
            <a:extLst>
              <a:ext uri="{FF2B5EF4-FFF2-40B4-BE49-F238E27FC236}">
                <a16:creationId xmlns:a16="http://schemas.microsoft.com/office/drawing/2014/main" id="{144D42A3-A944-4BDC-8F07-278116EE1AD6}"/>
              </a:ext>
            </a:extLst>
          </p:cNvPr>
          <p:cNvSpPr/>
          <p:nvPr userDrawn="1"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0" name="Rechteck 129">
            <a:extLst>
              <a:ext uri="{FF2B5EF4-FFF2-40B4-BE49-F238E27FC236}">
                <a16:creationId xmlns:a16="http://schemas.microsoft.com/office/drawing/2014/main" id="{E95F54C1-8B37-4B3A-AE15-F2005FA748BA}"/>
              </a:ext>
            </a:extLst>
          </p:cNvPr>
          <p:cNvSpPr/>
          <p:nvPr userDrawn="1"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4E6E65F1-9B20-4A1A-8242-DF3607673367}"/>
              </a:ext>
            </a:extLst>
          </p:cNvPr>
          <p:cNvSpPr/>
          <p:nvPr userDrawn="1"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2" name="Rechteck 131">
            <a:extLst>
              <a:ext uri="{FF2B5EF4-FFF2-40B4-BE49-F238E27FC236}">
                <a16:creationId xmlns:a16="http://schemas.microsoft.com/office/drawing/2014/main" id="{B302FFDF-FD33-421D-8535-C87BF94D18D7}"/>
              </a:ext>
            </a:extLst>
          </p:cNvPr>
          <p:cNvSpPr/>
          <p:nvPr userDrawn="1"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9801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hteck 258">
            <a:extLst>
              <a:ext uri="{FF2B5EF4-FFF2-40B4-BE49-F238E27FC236}">
                <a16:creationId xmlns:a16="http://schemas.microsoft.com/office/drawing/2014/main" id="{0652888A-CA46-4F1D-8CD3-C4465D7DFECA}"/>
              </a:ext>
            </a:extLst>
          </p:cNvPr>
          <p:cNvSpPr/>
          <p:nvPr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1" name="Rechteck 260">
            <a:extLst>
              <a:ext uri="{FF2B5EF4-FFF2-40B4-BE49-F238E27FC236}">
                <a16:creationId xmlns:a16="http://schemas.microsoft.com/office/drawing/2014/main" id="{6E9F422F-3B08-4718-A833-9C5A0A7089DE}"/>
              </a:ext>
            </a:extLst>
          </p:cNvPr>
          <p:cNvSpPr/>
          <p:nvPr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3" name="Rechteck 262">
            <a:extLst>
              <a:ext uri="{FF2B5EF4-FFF2-40B4-BE49-F238E27FC236}">
                <a16:creationId xmlns:a16="http://schemas.microsoft.com/office/drawing/2014/main" id="{C2980AE0-115A-4498-8CFE-7B4AF5BC55A8}"/>
              </a:ext>
            </a:extLst>
          </p:cNvPr>
          <p:cNvSpPr/>
          <p:nvPr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5" name="Rechteck 264">
            <a:extLst>
              <a:ext uri="{FF2B5EF4-FFF2-40B4-BE49-F238E27FC236}">
                <a16:creationId xmlns:a16="http://schemas.microsoft.com/office/drawing/2014/main" id="{F812CAC2-51F0-4FDB-BD20-44FC3EC3FF30}"/>
              </a:ext>
            </a:extLst>
          </p:cNvPr>
          <p:cNvSpPr/>
          <p:nvPr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7" name="Rechteck 266">
            <a:extLst>
              <a:ext uri="{FF2B5EF4-FFF2-40B4-BE49-F238E27FC236}">
                <a16:creationId xmlns:a16="http://schemas.microsoft.com/office/drawing/2014/main" id="{A3420E45-70A1-4EC4-B8F9-87E3E1F6C757}"/>
              </a:ext>
            </a:extLst>
          </p:cNvPr>
          <p:cNvSpPr/>
          <p:nvPr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9" name="Rechteck 268">
            <a:extLst>
              <a:ext uri="{FF2B5EF4-FFF2-40B4-BE49-F238E27FC236}">
                <a16:creationId xmlns:a16="http://schemas.microsoft.com/office/drawing/2014/main" id="{A9634958-3113-46CD-8778-978CBEA741BE}"/>
              </a:ext>
            </a:extLst>
          </p:cNvPr>
          <p:cNvSpPr/>
          <p:nvPr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1" name="Rechteck 270">
            <a:extLst>
              <a:ext uri="{FF2B5EF4-FFF2-40B4-BE49-F238E27FC236}">
                <a16:creationId xmlns:a16="http://schemas.microsoft.com/office/drawing/2014/main" id="{2A73D264-1B01-4C54-8E08-392D9440F011}"/>
              </a:ext>
            </a:extLst>
          </p:cNvPr>
          <p:cNvSpPr/>
          <p:nvPr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3" name="Rechteck 272">
            <a:extLst>
              <a:ext uri="{FF2B5EF4-FFF2-40B4-BE49-F238E27FC236}">
                <a16:creationId xmlns:a16="http://schemas.microsoft.com/office/drawing/2014/main" id="{F53D4479-9204-4811-A697-952B4319D5BF}"/>
              </a:ext>
            </a:extLst>
          </p:cNvPr>
          <p:cNvSpPr/>
          <p:nvPr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5" name="Rechteck 274">
            <a:extLst>
              <a:ext uri="{FF2B5EF4-FFF2-40B4-BE49-F238E27FC236}">
                <a16:creationId xmlns:a16="http://schemas.microsoft.com/office/drawing/2014/main" id="{18538756-BC0B-4A1B-9C8A-2DBC224F9B3B}"/>
              </a:ext>
            </a:extLst>
          </p:cNvPr>
          <p:cNvSpPr/>
          <p:nvPr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0313EAE9-EA1B-4183-926E-538286211E79}"/>
              </a:ext>
            </a:extLst>
          </p:cNvPr>
          <p:cNvSpPr/>
          <p:nvPr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9" name="Rechteck 278">
            <a:extLst>
              <a:ext uri="{FF2B5EF4-FFF2-40B4-BE49-F238E27FC236}">
                <a16:creationId xmlns:a16="http://schemas.microsoft.com/office/drawing/2014/main" id="{A8FFA257-581A-49ED-B73B-29CD981562E9}"/>
              </a:ext>
            </a:extLst>
          </p:cNvPr>
          <p:cNvSpPr/>
          <p:nvPr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1" name="Rechteck 280">
            <a:extLst>
              <a:ext uri="{FF2B5EF4-FFF2-40B4-BE49-F238E27FC236}">
                <a16:creationId xmlns:a16="http://schemas.microsoft.com/office/drawing/2014/main" id="{92799AE7-D385-419F-AECE-85777293878B}"/>
              </a:ext>
            </a:extLst>
          </p:cNvPr>
          <p:cNvSpPr/>
          <p:nvPr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3" name="Rechteck 282">
            <a:extLst>
              <a:ext uri="{FF2B5EF4-FFF2-40B4-BE49-F238E27FC236}">
                <a16:creationId xmlns:a16="http://schemas.microsoft.com/office/drawing/2014/main" id="{2B918F19-674F-4EEF-BF50-B79F9DB37C17}"/>
              </a:ext>
            </a:extLst>
          </p:cNvPr>
          <p:cNvSpPr/>
          <p:nvPr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D7F99111-348B-4CE9-BB7F-9A7F6CB76C5A}"/>
              </a:ext>
            </a:extLst>
          </p:cNvPr>
          <p:cNvSpPr/>
          <p:nvPr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67EE156B-ABED-45C1-9CE9-75EBB3BAD6A9}"/>
              </a:ext>
            </a:extLst>
          </p:cNvPr>
          <p:cNvSpPr/>
          <p:nvPr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9" name="Rechteck 288">
            <a:extLst>
              <a:ext uri="{FF2B5EF4-FFF2-40B4-BE49-F238E27FC236}">
                <a16:creationId xmlns:a16="http://schemas.microsoft.com/office/drawing/2014/main" id="{8D77B4B4-FEE2-4901-B242-34EDF5ADB901}"/>
              </a:ext>
            </a:extLst>
          </p:cNvPr>
          <p:cNvSpPr/>
          <p:nvPr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1" name="Rechteck 290">
            <a:extLst>
              <a:ext uri="{FF2B5EF4-FFF2-40B4-BE49-F238E27FC236}">
                <a16:creationId xmlns:a16="http://schemas.microsoft.com/office/drawing/2014/main" id="{1F30885C-69D1-4B3E-982A-6B3BE716CEBD}"/>
              </a:ext>
            </a:extLst>
          </p:cNvPr>
          <p:cNvSpPr/>
          <p:nvPr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3" name="Rechteck 292">
            <a:extLst>
              <a:ext uri="{FF2B5EF4-FFF2-40B4-BE49-F238E27FC236}">
                <a16:creationId xmlns:a16="http://schemas.microsoft.com/office/drawing/2014/main" id="{1A31D66D-8F72-4E06-AE12-030197C07341}"/>
              </a:ext>
            </a:extLst>
          </p:cNvPr>
          <p:cNvSpPr/>
          <p:nvPr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5" name="Rechteck 294">
            <a:extLst>
              <a:ext uri="{FF2B5EF4-FFF2-40B4-BE49-F238E27FC236}">
                <a16:creationId xmlns:a16="http://schemas.microsoft.com/office/drawing/2014/main" id="{B01C468F-B01E-460C-9E3E-BD91CF31607B}"/>
              </a:ext>
            </a:extLst>
          </p:cNvPr>
          <p:cNvSpPr/>
          <p:nvPr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7" name="Rechteck 296">
            <a:extLst>
              <a:ext uri="{FF2B5EF4-FFF2-40B4-BE49-F238E27FC236}">
                <a16:creationId xmlns:a16="http://schemas.microsoft.com/office/drawing/2014/main" id="{F1176E59-4293-460C-A0D4-5B24991086EA}"/>
              </a:ext>
            </a:extLst>
          </p:cNvPr>
          <p:cNvSpPr/>
          <p:nvPr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9" name="Rechteck 298">
            <a:extLst>
              <a:ext uri="{FF2B5EF4-FFF2-40B4-BE49-F238E27FC236}">
                <a16:creationId xmlns:a16="http://schemas.microsoft.com/office/drawing/2014/main" id="{DB242B1D-7D84-4A5E-99EB-BA440E0266DC}"/>
              </a:ext>
            </a:extLst>
          </p:cNvPr>
          <p:cNvSpPr/>
          <p:nvPr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1" name="Rechteck 300">
            <a:extLst>
              <a:ext uri="{FF2B5EF4-FFF2-40B4-BE49-F238E27FC236}">
                <a16:creationId xmlns:a16="http://schemas.microsoft.com/office/drawing/2014/main" id="{55E91357-A562-4F65-BBEF-4ABFCA9C6068}"/>
              </a:ext>
            </a:extLst>
          </p:cNvPr>
          <p:cNvSpPr/>
          <p:nvPr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3" name="Rechteck 302">
            <a:extLst>
              <a:ext uri="{FF2B5EF4-FFF2-40B4-BE49-F238E27FC236}">
                <a16:creationId xmlns:a16="http://schemas.microsoft.com/office/drawing/2014/main" id="{6C444646-0617-4A02-9A05-488089116F1D}"/>
              </a:ext>
            </a:extLst>
          </p:cNvPr>
          <p:cNvSpPr/>
          <p:nvPr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5" name="Rechteck 304">
            <a:extLst>
              <a:ext uri="{FF2B5EF4-FFF2-40B4-BE49-F238E27FC236}">
                <a16:creationId xmlns:a16="http://schemas.microsoft.com/office/drawing/2014/main" id="{277E3DA6-3054-44E7-B0B9-6AD0248FDDCA}"/>
              </a:ext>
            </a:extLst>
          </p:cNvPr>
          <p:cNvSpPr/>
          <p:nvPr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7" name="Rechteck 306">
            <a:extLst>
              <a:ext uri="{FF2B5EF4-FFF2-40B4-BE49-F238E27FC236}">
                <a16:creationId xmlns:a16="http://schemas.microsoft.com/office/drawing/2014/main" id="{F1B7FE17-5B9C-4A80-9091-F6E0B5F7EBC6}"/>
              </a:ext>
            </a:extLst>
          </p:cNvPr>
          <p:cNvSpPr/>
          <p:nvPr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9" name="Rechteck 308">
            <a:extLst>
              <a:ext uri="{FF2B5EF4-FFF2-40B4-BE49-F238E27FC236}">
                <a16:creationId xmlns:a16="http://schemas.microsoft.com/office/drawing/2014/main" id="{E52EC3EC-BAC8-4A82-9BC8-3508CE28FA6A}"/>
              </a:ext>
            </a:extLst>
          </p:cNvPr>
          <p:cNvSpPr/>
          <p:nvPr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1" name="Rechteck 310">
            <a:extLst>
              <a:ext uri="{FF2B5EF4-FFF2-40B4-BE49-F238E27FC236}">
                <a16:creationId xmlns:a16="http://schemas.microsoft.com/office/drawing/2014/main" id="{10571C78-44AE-4F78-8E80-8567D152EDE2}"/>
              </a:ext>
            </a:extLst>
          </p:cNvPr>
          <p:cNvSpPr/>
          <p:nvPr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3" name="Rechteck 312">
            <a:extLst>
              <a:ext uri="{FF2B5EF4-FFF2-40B4-BE49-F238E27FC236}">
                <a16:creationId xmlns:a16="http://schemas.microsoft.com/office/drawing/2014/main" id="{4A97DC66-6B95-42B1-BEC4-75E0D255BC59}"/>
              </a:ext>
            </a:extLst>
          </p:cNvPr>
          <p:cNvSpPr/>
          <p:nvPr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5" name="Rechteck 314">
            <a:extLst>
              <a:ext uri="{FF2B5EF4-FFF2-40B4-BE49-F238E27FC236}">
                <a16:creationId xmlns:a16="http://schemas.microsoft.com/office/drawing/2014/main" id="{82DF4D5C-B519-4955-9DA6-F7C8507E68CD}"/>
              </a:ext>
            </a:extLst>
          </p:cNvPr>
          <p:cNvSpPr/>
          <p:nvPr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7" name="Rechteck 316">
            <a:extLst>
              <a:ext uri="{FF2B5EF4-FFF2-40B4-BE49-F238E27FC236}">
                <a16:creationId xmlns:a16="http://schemas.microsoft.com/office/drawing/2014/main" id="{59DCEFA9-9A59-4519-8D9F-210765053805}"/>
              </a:ext>
            </a:extLst>
          </p:cNvPr>
          <p:cNvSpPr/>
          <p:nvPr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9" name="Rechteck 318">
            <a:extLst>
              <a:ext uri="{FF2B5EF4-FFF2-40B4-BE49-F238E27FC236}">
                <a16:creationId xmlns:a16="http://schemas.microsoft.com/office/drawing/2014/main" id="{9D6B7391-FD36-4F7B-A91B-1FE3530BB1F1}"/>
              </a:ext>
            </a:extLst>
          </p:cNvPr>
          <p:cNvSpPr/>
          <p:nvPr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1" name="Rechteck 320">
            <a:extLst>
              <a:ext uri="{FF2B5EF4-FFF2-40B4-BE49-F238E27FC236}">
                <a16:creationId xmlns:a16="http://schemas.microsoft.com/office/drawing/2014/main" id="{6BEA4279-EB33-460C-A2BC-C8D17BA47424}"/>
              </a:ext>
            </a:extLst>
          </p:cNvPr>
          <p:cNvSpPr/>
          <p:nvPr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3" name="Rechteck 322">
            <a:extLst>
              <a:ext uri="{FF2B5EF4-FFF2-40B4-BE49-F238E27FC236}">
                <a16:creationId xmlns:a16="http://schemas.microsoft.com/office/drawing/2014/main" id="{211FE536-C816-4063-8F95-686B3F063E44}"/>
              </a:ext>
            </a:extLst>
          </p:cNvPr>
          <p:cNvSpPr/>
          <p:nvPr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5" name="Rechteck 324">
            <a:extLst>
              <a:ext uri="{FF2B5EF4-FFF2-40B4-BE49-F238E27FC236}">
                <a16:creationId xmlns:a16="http://schemas.microsoft.com/office/drawing/2014/main" id="{056B65F5-1222-440C-A693-127AF1F49A77}"/>
              </a:ext>
            </a:extLst>
          </p:cNvPr>
          <p:cNvSpPr/>
          <p:nvPr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7" name="Rechteck 326">
            <a:extLst>
              <a:ext uri="{FF2B5EF4-FFF2-40B4-BE49-F238E27FC236}">
                <a16:creationId xmlns:a16="http://schemas.microsoft.com/office/drawing/2014/main" id="{BBA93F4F-48F1-4091-8B8E-53B02A03BB80}"/>
              </a:ext>
            </a:extLst>
          </p:cNvPr>
          <p:cNvSpPr/>
          <p:nvPr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9" name="Rechteck 328">
            <a:extLst>
              <a:ext uri="{FF2B5EF4-FFF2-40B4-BE49-F238E27FC236}">
                <a16:creationId xmlns:a16="http://schemas.microsoft.com/office/drawing/2014/main" id="{E363A4E2-2F8E-46D8-9B05-B02A0534EA2D}"/>
              </a:ext>
            </a:extLst>
          </p:cNvPr>
          <p:cNvSpPr/>
          <p:nvPr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1" name="Rechteck 330">
            <a:extLst>
              <a:ext uri="{FF2B5EF4-FFF2-40B4-BE49-F238E27FC236}">
                <a16:creationId xmlns:a16="http://schemas.microsoft.com/office/drawing/2014/main" id="{3705ED5F-C21A-41B0-BD43-C6A223A5DD7F}"/>
              </a:ext>
            </a:extLst>
          </p:cNvPr>
          <p:cNvSpPr/>
          <p:nvPr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3" name="Rechteck 332">
            <a:extLst>
              <a:ext uri="{FF2B5EF4-FFF2-40B4-BE49-F238E27FC236}">
                <a16:creationId xmlns:a16="http://schemas.microsoft.com/office/drawing/2014/main" id="{15D99401-B47E-4A11-8F0A-EFBE0B097FFF}"/>
              </a:ext>
            </a:extLst>
          </p:cNvPr>
          <p:cNvSpPr/>
          <p:nvPr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5" name="Rechteck 334">
            <a:extLst>
              <a:ext uri="{FF2B5EF4-FFF2-40B4-BE49-F238E27FC236}">
                <a16:creationId xmlns:a16="http://schemas.microsoft.com/office/drawing/2014/main" id="{EEC5C538-84E2-4D1F-96E0-4CE507CF9289}"/>
              </a:ext>
            </a:extLst>
          </p:cNvPr>
          <p:cNvSpPr/>
          <p:nvPr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7" name="Rechteck 336">
            <a:extLst>
              <a:ext uri="{FF2B5EF4-FFF2-40B4-BE49-F238E27FC236}">
                <a16:creationId xmlns:a16="http://schemas.microsoft.com/office/drawing/2014/main" id="{FD497259-4CB5-471D-A86C-1AF97F52EE07}"/>
              </a:ext>
            </a:extLst>
          </p:cNvPr>
          <p:cNvSpPr/>
          <p:nvPr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39" name="Grafik 338" descr="Schneeflocke">
            <a:extLst>
              <a:ext uri="{FF2B5EF4-FFF2-40B4-BE49-F238E27FC236}">
                <a16:creationId xmlns:a16="http://schemas.microsoft.com/office/drawing/2014/main" id="{A66EDD56-27D2-4541-A0A9-8E38FD1AF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341" name="Grafik 340" descr="Schneeflocke">
            <a:extLst>
              <a:ext uri="{FF2B5EF4-FFF2-40B4-BE49-F238E27FC236}">
                <a16:creationId xmlns:a16="http://schemas.microsoft.com/office/drawing/2014/main" id="{7A12C800-7842-456B-A973-2EB50776B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343" name="Grafik 342" descr="Schneeflocke">
            <a:extLst>
              <a:ext uri="{FF2B5EF4-FFF2-40B4-BE49-F238E27FC236}">
                <a16:creationId xmlns:a16="http://schemas.microsoft.com/office/drawing/2014/main" id="{1EE1DCA1-6185-46CA-BE01-231FDCEBB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345" name="Grafik 344" descr="Schneeflocke">
            <a:extLst>
              <a:ext uri="{FF2B5EF4-FFF2-40B4-BE49-F238E27FC236}">
                <a16:creationId xmlns:a16="http://schemas.microsoft.com/office/drawing/2014/main" id="{F2EC6D47-0CF9-4F22-9A95-5755AF26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347" name="Grafik 346" descr="Schneeflocke">
            <a:extLst>
              <a:ext uri="{FF2B5EF4-FFF2-40B4-BE49-F238E27FC236}">
                <a16:creationId xmlns:a16="http://schemas.microsoft.com/office/drawing/2014/main" id="{7733116C-44A4-47FF-B55B-56DF0F80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349" name="Grafik 348" descr="Schneeflocke">
            <a:extLst>
              <a:ext uri="{FF2B5EF4-FFF2-40B4-BE49-F238E27FC236}">
                <a16:creationId xmlns:a16="http://schemas.microsoft.com/office/drawing/2014/main" id="{55C88057-AEAA-4893-A1E6-FB155E925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sp>
        <p:nvSpPr>
          <p:cNvPr id="351" name="Textplatzhalter 350">
            <a:extLst>
              <a:ext uri="{FF2B5EF4-FFF2-40B4-BE49-F238E27FC236}">
                <a16:creationId xmlns:a16="http://schemas.microsoft.com/office/drawing/2014/main" id="{077C2765-1237-495C-87EC-D68850061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813" y="1018382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2" name="Textplatzhalter 350">
            <a:extLst>
              <a:ext uri="{FF2B5EF4-FFF2-40B4-BE49-F238E27FC236}">
                <a16:creationId xmlns:a16="http://schemas.microsoft.com/office/drawing/2014/main" id="{B7088D57-1B14-4CA8-AEEC-4FFEC2003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0574" y="424068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54" name="Grafik 353" descr="Schneeflocke">
            <a:extLst>
              <a:ext uri="{FF2B5EF4-FFF2-40B4-BE49-F238E27FC236}">
                <a16:creationId xmlns:a16="http://schemas.microsoft.com/office/drawing/2014/main" id="{F0A06521-FF53-45C9-8B81-CE3408CDD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sp>
        <p:nvSpPr>
          <p:cNvPr id="355" name="Textplatzhalter 350">
            <a:extLst>
              <a:ext uri="{FF2B5EF4-FFF2-40B4-BE49-F238E27FC236}">
                <a16:creationId xmlns:a16="http://schemas.microsoft.com/office/drawing/2014/main" id="{002BB3FE-A8E6-4B63-82D8-ACA4FFADA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6607" y="268606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57" name="Grafik 356" descr="Schneeflocke">
            <a:extLst>
              <a:ext uri="{FF2B5EF4-FFF2-40B4-BE49-F238E27FC236}">
                <a16:creationId xmlns:a16="http://schemas.microsoft.com/office/drawing/2014/main" id="{6F97ACB1-0997-482D-A40D-3581C4B5F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359" name="Grafik 358" descr="Schneeflocke">
            <a:extLst>
              <a:ext uri="{FF2B5EF4-FFF2-40B4-BE49-F238E27FC236}">
                <a16:creationId xmlns:a16="http://schemas.microsoft.com/office/drawing/2014/main" id="{7B06B0BB-8063-4A09-842F-8B4F131C6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1DF13983-91C0-4F2A-A5EC-4CE7B8688F29}"/>
              </a:ext>
            </a:extLst>
          </p:cNvPr>
          <p:cNvSpPr/>
          <p:nvPr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63FB0B57-A19D-42CB-9818-723210ECD738}"/>
              </a:ext>
            </a:extLst>
          </p:cNvPr>
          <p:cNvSpPr/>
          <p:nvPr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FC9F782-97BC-450B-A453-381053171DFF}"/>
              </a:ext>
            </a:extLst>
          </p:cNvPr>
          <p:cNvSpPr/>
          <p:nvPr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5C7F680-E9AF-4F5B-B826-481EC9BF4498}"/>
              </a:ext>
            </a:extLst>
          </p:cNvPr>
          <p:cNvSpPr/>
          <p:nvPr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A76EC999-2643-4F8B-B937-4749502A3FE9}"/>
              </a:ext>
            </a:extLst>
          </p:cNvPr>
          <p:cNvSpPr/>
          <p:nvPr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0AC630D-02F5-4C06-B68B-3B523A04BDE4}"/>
              </a:ext>
            </a:extLst>
          </p:cNvPr>
          <p:cNvSpPr/>
          <p:nvPr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F317DE66-4D1C-443C-81FA-6F1F8191C288}"/>
              </a:ext>
            </a:extLst>
          </p:cNvPr>
          <p:cNvSpPr/>
          <p:nvPr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9B5B11B-8011-4E5E-9650-786F44B439FE}"/>
              </a:ext>
            </a:extLst>
          </p:cNvPr>
          <p:cNvSpPr/>
          <p:nvPr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30B31803-9677-4185-A60D-5CAE76A26C59}"/>
              </a:ext>
            </a:extLst>
          </p:cNvPr>
          <p:cNvSpPr/>
          <p:nvPr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494AE199-6522-48FC-BBF0-7FCE78E5044D}"/>
              </a:ext>
            </a:extLst>
          </p:cNvPr>
          <p:cNvSpPr/>
          <p:nvPr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F562C2ED-5935-4F63-9AEA-9722539D7983}"/>
              </a:ext>
            </a:extLst>
          </p:cNvPr>
          <p:cNvSpPr/>
          <p:nvPr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16EEF7E-B5A9-41DB-9269-ED34528D17EB}"/>
              </a:ext>
            </a:extLst>
          </p:cNvPr>
          <p:cNvSpPr/>
          <p:nvPr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40D93BFB-83CA-4328-B2CB-0C938497C184}"/>
              </a:ext>
            </a:extLst>
          </p:cNvPr>
          <p:cNvSpPr/>
          <p:nvPr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B24EEBB7-96B1-4A66-BFE3-4545325CF3AC}"/>
              </a:ext>
            </a:extLst>
          </p:cNvPr>
          <p:cNvSpPr/>
          <p:nvPr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66A079C8-C6C7-49F5-AD1C-14F77490BFD9}"/>
              </a:ext>
            </a:extLst>
          </p:cNvPr>
          <p:cNvSpPr/>
          <p:nvPr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82C83634-33D1-48C5-9138-24E34EA36385}"/>
              </a:ext>
            </a:extLst>
          </p:cNvPr>
          <p:cNvSpPr/>
          <p:nvPr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38F44978-610C-4823-B249-CC83133AAB7D}"/>
              </a:ext>
            </a:extLst>
          </p:cNvPr>
          <p:cNvSpPr/>
          <p:nvPr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8E25F2DF-98E9-442A-9214-E9F3B07356AF}"/>
              </a:ext>
            </a:extLst>
          </p:cNvPr>
          <p:cNvSpPr/>
          <p:nvPr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C7265AF9-30F2-40D4-BE06-D2519EA3239B}"/>
              </a:ext>
            </a:extLst>
          </p:cNvPr>
          <p:cNvSpPr/>
          <p:nvPr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A3AF3157-E04E-4968-B394-87F928D1B4BC}"/>
              </a:ext>
            </a:extLst>
          </p:cNvPr>
          <p:cNvSpPr/>
          <p:nvPr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0A56DCD0-A601-426F-A2B7-BEA0FCAFAB63}"/>
              </a:ext>
            </a:extLst>
          </p:cNvPr>
          <p:cNvSpPr/>
          <p:nvPr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1F7A2263-D407-43EA-BF1A-05D405154725}"/>
              </a:ext>
            </a:extLst>
          </p:cNvPr>
          <p:cNvSpPr/>
          <p:nvPr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3F2BC424-5262-4FCE-A260-9E1D0B5F8BFD}"/>
              </a:ext>
            </a:extLst>
          </p:cNvPr>
          <p:cNvSpPr/>
          <p:nvPr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DA5699DC-0C94-4877-BDF6-606EF2B2286E}"/>
              </a:ext>
            </a:extLst>
          </p:cNvPr>
          <p:cNvSpPr/>
          <p:nvPr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19E6BC69-0BF2-49B1-94C5-A8CF79D85FCD}"/>
              </a:ext>
            </a:extLst>
          </p:cNvPr>
          <p:cNvSpPr/>
          <p:nvPr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98793B01-7D05-45D8-A388-6DD98B9B9163}"/>
              </a:ext>
            </a:extLst>
          </p:cNvPr>
          <p:cNvSpPr/>
          <p:nvPr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67EE5516-BDF2-4CF2-B2D6-0D24AAF0BEBD}"/>
              </a:ext>
            </a:extLst>
          </p:cNvPr>
          <p:cNvSpPr/>
          <p:nvPr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91C5521D-A255-4EB9-A6CD-4ABBB2FA2329}"/>
              </a:ext>
            </a:extLst>
          </p:cNvPr>
          <p:cNvSpPr/>
          <p:nvPr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0102A343-F260-4E06-8535-97C1E2E58A30}"/>
              </a:ext>
            </a:extLst>
          </p:cNvPr>
          <p:cNvSpPr/>
          <p:nvPr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609A212A-5804-4C0D-9BCB-956C44977F5E}"/>
              </a:ext>
            </a:extLst>
          </p:cNvPr>
          <p:cNvSpPr/>
          <p:nvPr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D7D048C7-8DFB-4886-AED4-C9AB5E07F3E0}"/>
              </a:ext>
            </a:extLst>
          </p:cNvPr>
          <p:cNvSpPr/>
          <p:nvPr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8A1A2A9E-C0D0-4627-9AD6-5E9F2D43897B}"/>
              </a:ext>
            </a:extLst>
          </p:cNvPr>
          <p:cNvSpPr/>
          <p:nvPr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A7AA7C1D-63B1-43EC-8543-C8B85E4FC135}"/>
              </a:ext>
            </a:extLst>
          </p:cNvPr>
          <p:cNvSpPr/>
          <p:nvPr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9412EA37-79E5-47D0-9BDE-7CE0BA1F3E30}"/>
              </a:ext>
            </a:extLst>
          </p:cNvPr>
          <p:cNvSpPr/>
          <p:nvPr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EC3E94A2-ECB4-4219-BCED-37E9CBD14D28}"/>
              </a:ext>
            </a:extLst>
          </p:cNvPr>
          <p:cNvSpPr/>
          <p:nvPr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0A513D96-C365-48D3-99D1-96D753C929A8}"/>
              </a:ext>
            </a:extLst>
          </p:cNvPr>
          <p:cNvSpPr/>
          <p:nvPr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4FA44035-349D-4A0B-BA36-3DAFEF6395C5}"/>
              </a:ext>
            </a:extLst>
          </p:cNvPr>
          <p:cNvSpPr/>
          <p:nvPr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4B189573-85F4-4DB3-8E49-E86EE44DE355}"/>
              </a:ext>
            </a:extLst>
          </p:cNvPr>
          <p:cNvSpPr/>
          <p:nvPr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E1AC3E3C-83AD-4F59-BCB4-B1078AF9E5EA}"/>
              </a:ext>
            </a:extLst>
          </p:cNvPr>
          <p:cNvSpPr/>
          <p:nvPr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F9F7D3CC-D113-46B4-9EF5-447CD3F9281E}"/>
              </a:ext>
            </a:extLst>
          </p:cNvPr>
          <p:cNvSpPr/>
          <p:nvPr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4" name="Grafik 93" descr="Schneeflocke">
            <a:extLst>
              <a:ext uri="{FF2B5EF4-FFF2-40B4-BE49-F238E27FC236}">
                <a16:creationId xmlns:a16="http://schemas.microsoft.com/office/drawing/2014/main" id="{092FE5FD-50F3-4A88-A842-D702D2F1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95" name="Grafik 94" descr="Schneeflocke">
            <a:extLst>
              <a:ext uri="{FF2B5EF4-FFF2-40B4-BE49-F238E27FC236}">
                <a16:creationId xmlns:a16="http://schemas.microsoft.com/office/drawing/2014/main" id="{066D60AA-A593-427D-9EA1-8A2615C67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96" name="Grafik 95" descr="Schneeflocke">
            <a:extLst>
              <a:ext uri="{FF2B5EF4-FFF2-40B4-BE49-F238E27FC236}">
                <a16:creationId xmlns:a16="http://schemas.microsoft.com/office/drawing/2014/main" id="{251F044A-CBDE-4FA7-9190-4F3F382CC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97" name="Grafik 96" descr="Schneeflocke">
            <a:extLst>
              <a:ext uri="{FF2B5EF4-FFF2-40B4-BE49-F238E27FC236}">
                <a16:creationId xmlns:a16="http://schemas.microsoft.com/office/drawing/2014/main" id="{A0A95416-16D5-47A6-8627-860E9D2D2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98" name="Grafik 97" descr="Schneeflocke">
            <a:extLst>
              <a:ext uri="{FF2B5EF4-FFF2-40B4-BE49-F238E27FC236}">
                <a16:creationId xmlns:a16="http://schemas.microsoft.com/office/drawing/2014/main" id="{BCF13B7A-7D4E-4E7D-89B7-F0E62F3C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99" name="Grafik 98" descr="Schneeflocke">
            <a:extLst>
              <a:ext uri="{FF2B5EF4-FFF2-40B4-BE49-F238E27FC236}">
                <a16:creationId xmlns:a16="http://schemas.microsoft.com/office/drawing/2014/main" id="{4DD87757-CFEC-4E14-96D8-A28CFE2C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pic>
        <p:nvPicPr>
          <p:cNvPr id="100" name="Grafik 99" descr="Schneeflocke">
            <a:extLst>
              <a:ext uri="{FF2B5EF4-FFF2-40B4-BE49-F238E27FC236}">
                <a16:creationId xmlns:a16="http://schemas.microsoft.com/office/drawing/2014/main" id="{62E1E9F6-4D33-4791-958E-A4AA9FCD7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pic>
        <p:nvPicPr>
          <p:cNvPr id="101" name="Grafik 100" descr="Schneeflocke">
            <a:extLst>
              <a:ext uri="{FF2B5EF4-FFF2-40B4-BE49-F238E27FC236}">
                <a16:creationId xmlns:a16="http://schemas.microsoft.com/office/drawing/2014/main" id="{03715CC6-AB7C-431A-AAEC-5780FF2B5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102" name="Grafik 101" descr="Schneeflocke">
            <a:extLst>
              <a:ext uri="{FF2B5EF4-FFF2-40B4-BE49-F238E27FC236}">
                <a16:creationId xmlns:a16="http://schemas.microsoft.com/office/drawing/2014/main" id="{FD8038AE-512C-41A8-AEA6-295058144D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  <p:sp>
        <p:nvSpPr>
          <p:cNvPr id="103" name="Rechteck 102">
            <a:extLst>
              <a:ext uri="{FF2B5EF4-FFF2-40B4-BE49-F238E27FC236}">
                <a16:creationId xmlns:a16="http://schemas.microsoft.com/office/drawing/2014/main" id="{41366B65-7D3F-49B8-B4B0-D0574C081C88}"/>
              </a:ext>
            </a:extLst>
          </p:cNvPr>
          <p:cNvSpPr/>
          <p:nvPr userDrawn="1"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EB336924-ED72-49F2-9733-40BAA9BF0BE3}"/>
              </a:ext>
            </a:extLst>
          </p:cNvPr>
          <p:cNvSpPr/>
          <p:nvPr userDrawn="1"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23177911-A429-49E4-8EE7-6DADEA2962AA}"/>
              </a:ext>
            </a:extLst>
          </p:cNvPr>
          <p:cNvSpPr/>
          <p:nvPr userDrawn="1"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65C18AF9-A444-4BB0-B783-480A66CC2D5A}"/>
              </a:ext>
            </a:extLst>
          </p:cNvPr>
          <p:cNvSpPr/>
          <p:nvPr userDrawn="1"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4840CD66-3F47-46E8-A1A0-8FE026186723}"/>
              </a:ext>
            </a:extLst>
          </p:cNvPr>
          <p:cNvSpPr/>
          <p:nvPr userDrawn="1"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28AA6EA2-0C11-490A-9016-658D7403B7E3}"/>
              </a:ext>
            </a:extLst>
          </p:cNvPr>
          <p:cNvSpPr/>
          <p:nvPr userDrawn="1"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8EFAC8EB-9A73-483B-B6CA-CD97FCA5500C}"/>
              </a:ext>
            </a:extLst>
          </p:cNvPr>
          <p:cNvSpPr/>
          <p:nvPr userDrawn="1"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1AF04368-B04D-47D1-A57C-666A302E0C14}"/>
              </a:ext>
            </a:extLst>
          </p:cNvPr>
          <p:cNvSpPr/>
          <p:nvPr userDrawn="1"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270A7DE5-CC94-45BE-AC43-D87B3C54B6C2}"/>
              </a:ext>
            </a:extLst>
          </p:cNvPr>
          <p:cNvSpPr/>
          <p:nvPr userDrawn="1"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D5404DE5-F60E-4450-89AF-501168D5DDEF}"/>
              </a:ext>
            </a:extLst>
          </p:cNvPr>
          <p:cNvSpPr/>
          <p:nvPr userDrawn="1"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5D8DD93E-1C65-4020-BC37-1DE1D77193D9}"/>
              </a:ext>
            </a:extLst>
          </p:cNvPr>
          <p:cNvSpPr/>
          <p:nvPr userDrawn="1"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CF2BED12-6C7A-403E-ABD5-F6235FD01370}"/>
              </a:ext>
            </a:extLst>
          </p:cNvPr>
          <p:cNvSpPr/>
          <p:nvPr userDrawn="1"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CDB0C7BF-E653-4F96-8AD6-7E515E035D13}"/>
              </a:ext>
            </a:extLst>
          </p:cNvPr>
          <p:cNvSpPr/>
          <p:nvPr userDrawn="1"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46957053-3E55-4F78-B894-CC4CA7554C0D}"/>
              </a:ext>
            </a:extLst>
          </p:cNvPr>
          <p:cNvSpPr/>
          <p:nvPr userDrawn="1"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B85BB0D1-95AC-44F5-8338-63E963251EEB}"/>
              </a:ext>
            </a:extLst>
          </p:cNvPr>
          <p:cNvSpPr/>
          <p:nvPr userDrawn="1"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AB11EE13-C3B5-48B0-A97C-CEE39F504168}"/>
              </a:ext>
            </a:extLst>
          </p:cNvPr>
          <p:cNvSpPr/>
          <p:nvPr userDrawn="1"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A2B82126-E820-41E2-A54A-1DCCFF6C0378}"/>
              </a:ext>
            </a:extLst>
          </p:cNvPr>
          <p:cNvSpPr/>
          <p:nvPr userDrawn="1"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0" name="Rechteck 119">
            <a:extLst>
              <a:ext uri="{FF2B5EF4-FFF2-40B4-BE49-F238E27FC236}">
                <a16:creationId xmlns:a16="http://schemas.microsoft.com/office/drawing/2014/main" id="{E13C1907-E4CB-48B3-8BA7-283F0E8674E4}"/>
              </a:ext>
            </a:extLst>
          </p:cNvPr>
          <p:cNvSpPr/>
          <p:nvPr userDrawn="1"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F925E117-06C3-4AE6-9C89-8F8FFF2ACC61}"/>
              </a:ext>
            </a:extLst>
          </p:cNvPr>
          <p:cNvSpPr/>
          <p:nvPr userDrawn="1"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2" name="Rechteck 121">
            <a:extLst>
              <a:ext uri="{FF2B5EF4-FFF2-40B4-BE49-F238E27FC236}">
                <a16:creationId xmlns:a16="http://schemas.microsoft.com/office/drawing/2014/main" id="{7C440E74-D7A3-4054-B402-F9B74E99D8CC}"/>
              </a:ext>
            </a:extLst>
          </p:cNvPr>
          <p:cNvSpPr/>
          <p:nvPr userDrawn="1"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7420326C-8815-4518-AE93-A53B1774171C}"/>
              </a:ext>
            </a:extLst>
          </p:cNvPr>
          <p:cNvSpPr/>
          <p:nvPr userDrawn="1"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BEBADDB8-88CC-4691-9205-C752E9D7989D}"/>
              </a:ext>
            </a:extLst>
          </p:cNvPr>
          <p:cNvSpPr/>
          <p:nvPr userDrawn="1"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5" name="Rechteck 124">
            <a:extLst>
              <a:ext uri="{FF2B5EF4-FFF2-40B4-BE49-F238E27FC236}">
                <a16:creationId xmlns:a16="http://schemas.microsoft.com/office/drawing/2014/main" id="{EF7CB845-DC37-41D7-9CFF-1F49BAD798A7}"/>
              </a:ext>
            </a:extLst>
          </p:cNvPr>
          <p:cNvSpPr/>
          <p:nvPr userDrawn="1"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A27F6C78-7052-491C-9152-EEC8E0B1A3F1}"/>
              </a:ext>
            </a:extLst>
          </p:cNvPr>
          <p:cNvSpPr/>
          <p:nvPr userDrawn="1"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B1A1853A-CD21-4F76-9127-BDAD1A5336C1}"/>
              </a:ext>
            </a:extLst>
          </p:cNvPr>
          <p:cNvSpPr/>
          <p:nvPr userDrawn="1"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862A10E9-EC6A-48E4-9CC6-8D05CA3BF9AB}"/>
              </a:ext>
            </a:extLst>
          </p:cNvPr>
          <p:cNvSpPr/>
          <p:nvPr userDrawn="1"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9" name="Rechteck 128">
            <a:extLst>
              <a:ext uri="{FF2B5EF4-FFF2-40B4-BE49-F238E27FC236}">
                <a16:creationId xmlns:a16="http://schemas.microsoft.com/office/drawing/2014/main" id="{8CC9E836-112C-4D11-85D2-FD1D49CEB517}"/>
              </a:ext>
            </a:extLst>
          </p:cNvPr>
          <p:cNvSpPr/>
          <p:nvPr userDrawn="1"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0" name="Rechteck 129">
            <a:extLst>
              <a:ext uri="{FF2B5EF4-FFF2-40B4-BE49-F238E27FC236}">
                <a16:creationId xmlns:a16="http://schemas.microsoft.com/office/drawing/2014/main" id="{070365E5-C127-4B36-BDB0-B43D478001E4}"/>
              </a:ext>
            </a:extLst>
          </p:cNvPr>
          <p:cNvSpPr/>
          <p:nvPr userDrawn="1"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24100FC3-38C5-4F4D-BD4D-26058760F060}"/>
              </a:ext>
            </a:extLst>
          </p:cNvPr>
          <p:cNvSpPr/>
          <p:nvPr userDrawn="1"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2" name="Rechteck 131">
            <a:extLst>
              <a:ext uri="{FF2B5EF4-FFF2-40B4-BE49-F238E27FC236}">
                <a16:creationId xmlns:a16="http://schemas.microsoft.com/office/drawing/2014/main" id="{71592C06-B64F-4103-9F6B-2CBE2AA89374}"/>
              </a:ext>
            </a:extLst>
          </p:cNvPr>
          <p:cNvSpPr/>
          <p:nvPr userDrawn="1"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D8AA6C01-6B4B-474B-9F89-1279E9FCCAE0}"/>
              </a:ext>
            </a:extLst>
          </p:cNvPr>
          <p:cNvSpPr/>
          <p:nvPr userDrawn="1"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4" name="Rechteck 133">
            <a:extLst>
              <a:ext uri="{FF2B5EF4-FFF2-40B4-BE49-F238E27FC236}">
                <a16:creationId xmlns:a16="http://schemas.microsoft.com/office/drawing/2014/main" id="{865DAB36-1498-4150-A50C-2E1EB0F0269E}"/>
              </a:ext>
            </a:extLst>
          </p:cNvPr>
          <p:cNvSpPr/>
          <p:nvPr userDrawn="1"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id="{79C9B2AC-DD92-4BFA-A0B7-9D84BE8475ED}"/>
              </a:ext>
            </a:extLst>
          </p:cNvPr>
          <p:cNvSpPr/>
          <p:nvPr userDrawn="1"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8DD2643C-635D-4EE8-B61E-D633F2472E8D}"/>
              </a:ext>
            </a:extLst>
          </p:cNvPr>
          <p:cNvSpPr/>
          <p:nvPr userDrawn="1"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id="{88C8A345-8873-4EE7-AEC9-67FAC76AF25F}"/>
              </a:ext>
            </a:extLst>
          </p:cNvPr>
          <p:cNvSpPr/>
          <p:nvPr userDrawn="1"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8" name="Rechteck 137">
            <a:extLst>
              <a:ext uri="{FF2B5EF4-FFF2-40B4-BE49-F238E27FC236}">
                <a16:creationId xmlns:a16="http://schemas.microsoft.com/office/drawing/2014/main" id="{8AB40B3C-0515-4D87-A8E3-6E699D26BAB6}"/>
              </a:ext>
            </a:extLst>
          </p:cNvPr>
          <p:cNvSpPr/>
          <p:nvPr userDrawn="1"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8C739D43-57E0-4750-8E23-2DD3591838D1}"/>
              </a:ext>
            </a:extLst>
          </p:cNvPr>
          <p:cNvSpPr/>
          <p:nvPr userDrawn="1"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20794F04-8701-424E-898A-FDEDFEFA0491}"/>
              </a:ext>
            </a:extLst>
          </p:cNvPr>
          <p:cNvSpPr/>
          <p:nvPr userDrawn="1"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B89BAFBA-F464-477D-A9B5-5A462592836F}"/>
              </a:ext>
            </a:extLst>
          </p:cNvPr>
          <p:cNvSpPr/>
          <p:nvPr userDrawn="1"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2" name="Rechteck 141">
            <a:extLst>
              <a:ext uri="{FF2B5EF4-FFF2-40B4-BE49-F238E27FC236}">
                <a16:creationId xmlns:a16="http://schemas.microsoft.com/office/drawing/2014/main" id="{11431444-45D8-42A2-B0DF-9FCFC38C1F46}"/>
              </a:ext>
            </a:extLst>
          </p:cNvPr>
          <p:cNvSpPr/>
          <p:nvPr userDrawn="1"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3" name="Grafik 142" descr="Schneeflocke">
            <a:extLst>
              <a:ext uri="{FF2B5EF4-FFF2-40B4-BE49-F238E27FC236}">
                <a16:creationId xmlns:a16="http://schemas.microsoft.com/office/drawing/2014/main" id="{F9BBF577-DE0B-4E64-9EDF-48F883A2D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144" name="Grafik 143" descr="Schneeflocke">
            <a:extLst>
              <a:ext uri="{FF2B5EF4-FFF2-40B4-BE49-F238E27FC236}">
                <a16:creationId xmlns:a16="http://schemas.microsoft.com/office/drawing/2014/main" id="{D101D5D5-038B-4206-9524-7916F5D7F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145" name="Grafik 144" descr="Schneeflocke">
            <a:extLst>
              <a:ext uri="{FF2B5EF4-FFF2-40B4-BE49-F238E27FC236}">
                <a16:creationId xmlns:a16="http://schemas.microsoft.com/office/drawing/2014/main" id="{8852BA7D-079B-4DC2-8047-6757B2D8B7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146" name="Grafik 145" descr="Schneeflocke">
            <a:extLst>
              <a:ext uri="{FF2B5EF4-FFF2-40B4-BE49-F238E27FC236}">
                <a16:creationId xmlns:a16="http://schemas.microsoft.com/office/drawing/2014/main" id="{46CE6BD8-56A9-454F-8A7A-B2574F3190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147" name="Grafik 146" descr="Schneeflocke">
            <a:extLst>
              <a:ext uri="{FF2B5EF4-FFF2-40B4-BE49-F238E27FC236}">
                <a16:creationId xmlns:a16="http://schemas.microsoft.com/office/drawing/2014/main" id="{F20FB125-3C5E-47CD-BAEA-4AA5FA6E8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148" name="Grafik 147" descr="Schneeflocke">
            <a:extLst>
              <a:ext uri="{FF2B5EF4-FFF2-40B4-BE49-F238E27FC236}">
                <a16:creationId xmlns:a16="http://schemas.microsoft.com/office/drawing/2014/main" id="{942B411B-2B36-43FD-A381-A9DF8C201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pic>
        <p:nvPicPr>
          <p:cNvPr id="149" name="Grafik 148" descr="Schneeflocke">
            <a:extLst>
              <a:ext uri="{FF2B5EF4-FFF2-40B4-BE49-F238E27FC236}">
                <a16:creationId xmlns:a16="http://schemas.microsoft.com/office/drawing/2014/main" id="{881E64E0-5439-4862-A3C8-4D50A90C70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pic>
        <p:nvPicPr>
          <p:cNvPr id="150" name="Grafik 149" descr="Schneeflocke">
            <a:extLst>
              <a:ext uri="{FF2B5EF4-FFF2-40B4-BE49-F238E27FC236}">
                <a16:creationId xmlns:a16="http://schemas.microsoft.com/office/drawing/2014/main" id="{577A71CC-F1C1-456D-BEEC-FE75D2212E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151" name="Grafik 150" descr="Schneeflocke">
            <a:extLst>
              <a:ext uri="{FF2B5EF4-FFF2-40B4-BE49-F238E27FC236}">
                <a16:creationId xmlns:a16="http://schemas.microsoft.com/office/drawing/2014/main" id="{0C9C7C0F-D1BE-4832-BF28-7EA272CF371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3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7D886D71-DF2B-4493-9C81-3F6CDFB69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7E960D-1C54-447A-97D5-F22F722A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59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EAFB3DC-2581-44A9-A764-F4DCFD6BD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1808" y="5526901"/>
            <a:ext cx="7388384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834D2E22-85D3-4231-8021-5F4A15AF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6532CA8F-A217-40B5-BBAB-4637F515C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97F1B-2848-4B77-9675-9BCF7018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8" y="316774"/>
            <a:ext cx="3481078" cy="443985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CF46C5F-C51C-4624-A1C5-9B5E978456F6}"/>
              </a:ext>
            </a:extLst>
          </p:cNvPr>
          <p:cNvSpPr/>
          <p:nvPr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B50FC26-78D9-4395-88AD-3C21D191D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54" y="760759"/>
            <a:ext cx="3459162" cy="1866501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D19E94B6-C83E-418B-AAC9-FD46B712B6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4061" y="673005"/>
            <a:ext cx="6631699" cy="1832882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F5E62ED3-FB36-4513-9A87-E9CF8DA5C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470" y="3817620"/>
            <a:ext cx="3459162" cy="276606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07E79F6-C4CE-490E-A9DA-14CEB9AAD490}"/>
              </a:ext>
            </a:extLst>
          </p:cNvPr>
          <p:cNvCxnSpPr>
            <a:cxnSpLocks/>
          </p:cNvCxnSpPr>
          <p:nvPr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320F624-B429-478D-8F0D-86B3F74C726B}"/>
              </a:ext>
            </a:extLst>
          </p:cNvPr>
          <p:cNvCxnSpPr>
            <a:cxnSpLocks/>
          </p:cNvCxnSpPr>
          <p:nvPr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15DCBF79-2731-47AF-B473-D2492A887F63}"/>
              </a:ext>
            </a:extLst>
          </p:cNvPr>
          <p:cNvSpPr/>
          <p:nvPr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8B67A00-6451-419C-A181-BEA4AF9CCABA}"/>
              </a:ext>
            </a:extLst>
          </p:cNvPr>
          <p:cNvCxnSpPr>
            <a:cxnSpLocks/>
          </p:cNvCxnSpPr>
          <p:nvPr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63D646B-14D2-4A06-ABDE-C447CC72F94D}"/>
              </a:ext>
            </a:extLst>
          </p:cNvPr>
          <p:cNvCxnSpPr>
            <a:cxnSpLocks/>
          </p:cNvCxnSpPr>
          <p:nvPr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 descr="Bogen">
            <a:extLst>
              <a:ext uri="{FF2B5EF4-FFF2-40B4-BE49-F238E27FC236}">
                <a16:creationId xmlns:a16="http://schemas.microsoft.com/office/drawing/2014/main" id="{9F4548D8-A956-4E4D-9CB2-8FBF76F6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FAF6C51C-82E4-485A-9C52-CC9DD590A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4061" y="229020"/>
            <a:ext cx="6631699" cy="443985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699FEC92-53D6-49E9-92C4-A6F2A2A24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5647" y="3817620"/>
            <a:ext cx="6660114" cy="2678305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E975D9EA-C26C-4A0E-BF72-F9DEA7EBF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5647" y="3373637"/>
            <a:ext cx="6660114" cy="443984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6BDC8522-50AF-4FCB-A2E1-592457DBE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3213" y="3336925"/>
            <a:ext cx="3487737" cy="481013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F7ED61F-F9C6-4236-A9A5-14679C11DB7D}"/>
              </a:ext>
            </a:extLst>
          </p:cNvPr>
          <p:cNvSpPr/>
          <p:nvPr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6625E50-06C0-4764-8508-AFC9661B89A0}"/>
              </a:ext>
            </a:extLst>
          </p:cNvPr>
          <p:cNvCxnSpPr>
            <a:cxnSpLocks/>
          </p:cNvCxnSpPr>
          <p:nvPr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31904B7-9D4D-4B07-BED4-13BDF161D8B6}"/>
              </a:ext>
            </a:extLst>
          </p:cNvPr>
          <p:cNvCxnSpPr>
            <a:cxnSpLocks/>
          </p:cNvCxnSpPr>
          <p:nvPr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974A8C93-9000-4120-8ED2-ABCBAF4981A4}"/>
              </a:ext>
            </a:extLst>
          </p:cNvPr>
          <p:cNvSpPr/>
          <p:nvPr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F447BF2-CBE6-4B49-A193-2DD4CA979334}"/>
              </a:ext>
            </a:extLst>
          </p:cNvPr>
          <p:cNvCxnSpPr>
            <a:cxnSpLocks/>
          </p:cNvCxnSpPr>
          <p:nvPr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CA95EC3-FDC3-438C-888E-89BB684DAA87}"/>
              </a:ext>
            </a:extLst>
          </p:cNvPr>
          <p:cNvCxnSpPr>
            <a:cxnSpLocks/>
          </p:cNvCxnSpPr>
          <p:nvPr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 descr="Bogen">
            <a:extLst>
              <a:ext uri="{FF2B5EF4-FFF2-40B4-BE49-F238E27FC236}">
                <a16:creationId xmlns:a16="http://schemas.microsoft.com/office/drawing/2014/main" id="{A83DC2A8-BA97-4709-9D41-62BAF461C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11AFD176-89C7-409E-975B-4373410F1632}"/>
              </a:ext>
            </a:extLst>
          </p:cNvPr>
          <p:cNvSpPr/>
          <p:nvPr userDrawn="1"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87AA0F9-FEED-445E-84F4-5A41681B2029}"/>
              </a:ext>
            </a:extLst>
          </p:cNvPr>
          <p:cNvCxnSpPr>
            <a:cxnSpLocks/>
          </p:cNvCxnSpPr>
          <p:nvPr userDrawn="1"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45AF7F2E-209B-48F4-98BF-42F0665D1545}"/>
              </a:ext>
            </a:extLst>
          </p:cNvPr>
          <p:cNvCxnSpPr>
            <a:cxnSpLocks/>
          </p:cNvCxnSpPr>
          <p:nvPr userDrawn="1"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A4373A-DB65-4405-B534-3AF8A14AA2CE}"/>
              </a:ext>
            </a:extLst>
          </p:cNvPr>
          <p:cNvSpPr/>
          <p:nvPr userDrawn="1"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5DE5F6B7-329E-475D-B683-20D27BD2FFFD}"/>
              </a:ext>
            </a:extLst>
          </p:cNvPr>
          <p:cNvCxnSpPr>
            <a:cxnSpLocks/>
          </p:cNvCxnSpPr>
          <p:nvPr userDrawn="1"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378E5EA-9899-4D48-AFC9-40DE63D01558}"/>
              </a:ext>
            </a:extLst>
          </p:cNvPr>
          <p:cNvCxnSpPr>
            <a:cxnSpLocks/>
          </p:cNvCxnSpPr>
          <p:nvPr userDrawn="1"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 descr="Bogen">
            <a:extLst>
              <a:ext uri="{FF2B5EF4-FFF2-40B4-BE49-F238E27FC236}">
                <a16:creationId xmlns:a16="http://schemas.microsoft.com/office/drawing/2014/main" id="{7E720E9E-6DA9-4D8B-B84F-CBDA8FCF9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3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08C95EE1-A03D-43E1-88DF-F0C8AE573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51F9C57-1C09-47AA-BCC9-631DDA382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1868964"/>
            <a:ext cx="5029199" cy="3120072"/>
          </a:xfrm>
        </p:spPr>
        <p:txBody>
          <a:bodyPr>
            <a:normAutofit/>
          </a:bodyPr>
          <a:lstStyle>
            <a:lvl1pPr algn="ctr">
              <a:buNone/>
              <a:defRPr sz="4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9E72AB3F-9E79-4927-8D28-22DFDC247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17CA05F5-3390-4CEB-BF0C-501383B7E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897F3818-5C80-48B0-8C1D-EDCA0BD49967}"/>
              </a:ext>
            </a:extLst>
          </p:cNvPr>
          <p:cNvSpPr/>
          <p:nvPr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F922FE-E0FF-4545-BC89-5FB98B9E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9" y="963148"/>
            <a:ext cx="6920158" cy="1281312"/>
          </a:xfrm>
        </p:spPr>
        <p:txBody>
          <a:bodyPr>
            <a:no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764998-1CEE-4B35-99CE-5AD93152A23F}"/>
              </a:ext>
            </a:extLst>
          </p:cNvPr>
          <p:cNvSpPr/>
          <p:nvPr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98D3831-8CF0-4BC1-A3FD-8BFF93D5F3EC}"/>
              </a:ext>
            </a:extLst>
          </p:cNvPr>
          <p:cNvSpPr/>
          <p:nvPr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74F823-2BA5-4B48-BE1F-50F7E9093BDE}"/>
              </a:ext>
            </a:extLst>
          </p:cNvPr>
          <p:cNvSpPr/>
          <p:nvPr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6" name="Pfeil: Fünfeck 25">
            <a:extLst>
              <a:ext uri="{FF2B5EF4-FFF2-40B4-BE49-F238E27FC236}">
                <a16:creationId xmlns:a16="http://schemas.microsoft.com/office/drawing/2014/main" id="{DD4D171A-5400-43FE-B754-D7284CAD679D}"/>
              </a:ext>
            </a:extLst>
          </p:cNvPr>
          <p:cNvSpPr/>
          <p:nvPr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52233220-3B50-47BE-8F27-5BD1D1DCA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8" y="2993624"/>
            <a:ext cx="5035550" cy="32491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4C136F-AC85-4F77-A617-D3D8BC18F5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188" y="2399263"/>
            <a:ext cx="5764212" cy="75565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E0DC8F59-BC60-44DD-9096-0ED0D0C2B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3780" y="872836"/>
            <a:ext cx="2496157" cy="2371963"/>
          </a:xfrm>
          <a:prstGeom prst="ellipse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64A3C9-4072-4416-920C-CB22283F6E6E}"/>
              </a:ext>
            </a:extLst>
          </p:cNvPr>
          <p:cNvSpPr/>
          <p:nvPr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DD8B15E-02D4-4C99-AA69-0B39BC362387}"/>
              </a:ext>
            </a:extLst>
          </p:cNvPr>
          <p:cNvSpPr/>
          <p:nvPr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43E05D-D97F-470A-8DB8-C329852E2E22}"/>
              </a:ext>
            </a:extLst>
          </p:cNvPr>
          <p:cNvSpPr/>
          <p:nvPr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6A1C8FF-37EB-4119-BA66-D9B03DC76F7E}"/>
              </a:ext>
            </a:extLst>
          </p:cNvPr>
          <p:cNvSpPr/>
          <p:nvPr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5" name="Pfeil: Fünfeck 14">
            <a:extLst>
              <a:ext uri="{FF2B5EF4-FFF2-40B4-BE49-F238E27FC236}">
                <a16:creationId xmlns:a16="http://schemas.microsoft.com/office/drawing/2014/main" id="{D02202F6-C345-46D8-A728-7F7839B6D923}"/>
              </a:ext>
            </a:extLst>
          </p:cNvPr>
          <p:cNvSpPr/>
          <p:nvPr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D275D6C-202B-4FF6-9441-0B52958411A8}"/>
              </a:ext>
            </a:extLst>
          </p:cNvPr>
          <p:cNvSpPr/>
          <p:nvPr userDrawn="1"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187001-4678-4963-AD0E-0E10CAC6F187}"/>
              </a:ext>
            </a:extLst>
          </p:cNvPr>
          <p:cNvSpPr/>
          <p:nvPr userDrawn="1"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A84B591-A50F-4DC6-833D-B81CDC1CEFDC}"/>
              </a:ext>
            </a:extLst>
          </p:cNvPr>
          <p:cNvSpPr/>
          <p:nvPr userDrawn="1"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C792576-E10C-492F-9623-2998439796B3}"/>
              </a:ext>
            </a:extLst>
          </p:cNvPr>
          <p:cNvSpPr/>
          <p:nvPr userDrawn="1"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4" name="Pfeil: Fünfeck 23">
            <a:extLst>
              <a:ext uri="{FF2B5EF4-FFF2-40B4-BE49-F238E27FC236}">
                <a16:creationId xmlns:a16="http://schemas.microsoft.com/office/drawing/2014/main" id="{A2FD4187-42F7-4339-8C52-82C261EB0F0F}"/>
              </a:ext>
            </a:extLst>
          </p:cNvPr>
          <p:cNvSpPr/>
          <p:nvPr userDrawn="1"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703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2B997BCC-C723-4F52-97FE-1874F384B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F0A5CD-40F3-42F1-AD0A-106ACF03E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15" y="1634489"/>
            <a:ext cx="6045835" cy="3280411"/>
          </a:xfrm>
        </p:spPr>
        <p:txBody>
          <a:bodyPr/>
          <a:lstStyle>
            <a:lvl1pPr algn="ctr">
              <a:buNone/>
              <a:defRPr sz="40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F136965C-5417-4602-9E8F-B025F08E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55F21635-1834-4398-ACD3-4559A4BD6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8B1C339C-CA77-49BF-8F22-424E1250E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7C306F9-A16A-433F-B872-1024C6627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8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6E6DA4C3-F891-472E-94DA-2FB19465C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09149"/>
            <a:ext cx="10515600" cy="1325563"/>
          </a:xfrm>
        </p:spPr>
        <p:txBody>
          <a:bodyPr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de-DE" dirty="0" err="1"/>
              <a:t>Mastertitealformat</a:t>
            </a:r>
            <a:r>
              <a:rPr lang="de-DE" dirty="0"/>
              <a:t> bearbeiten</a:t>
            </a:r>
            <a:endParaRPr lang="de-AT" dirty="0"/>
          </a:p>
        </p:txBody>
      </p:sp>
      <p:pic>
        <p:nvPicPr>
          <p:cNvPr id="5" name="Grafik 4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018C516A-343D-4004-9221-FBDDC8A17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8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897F3818-5C80-48B0-8C1D-EDCA0BD49967}"/>
              </a:ext>
            </a:extLst>
          </p:cNvPr>
          <p:cNvSpPr/>
          <p:nvPr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F922FE-E0FF-4545-BC89-5FB98B9E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9" y="963148"/>
            <a:ext cx="6920158" cy="1281312"/>
          </a:xfrm>
        </p:spPr>
        <p:txBody>
          <a:bodyPr>
            <a:no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764998-1CEE-4B35-99CE-5AD93152A23F}"/>
              </a:ext>
            </a:extLst>
          </p:cNvPr>
          <p:cNvSpPr/>
          <p:nvPr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98D3831-8CF0-4BC1-A3FD-8BFF93D5F3EC}"/>
              </a:ext>
            </a:extLst>
          </p:cNvPr>
          <p:cNvSpPr/>
          <p:nvPr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74F823-2BA5-4B48-BE1F-50F7E9093BDE}"/>
              </a:ext>
            </a:extLst>
          </p:cNvPr>
          <p:cNvSpPr/>
          <p:nvPr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6" name="Pfeil: Fünfeck 25">
            <a:extLst>
              <a:ext uri="{FF2B5EF4-FFF2-40B4-BE49-F238E27FC236}">
                <a16:creationId xmlns:a16="http://schemas.microsoft.com/office/drawing/2014/main" id="{DD4D171A-5400-43FE-B754-D7284CAD679D}"/>
              </a:ext>
            </a:extLst>
          </p:cNvPr>
          <p:cNvSpPr/>
          <p:nvPr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52233220-3B50-47BE-8F27-5BD1D1DCA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8" y="2993624"/>
            <a:ext cx="5035550" cy="32491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4C136F-AC85-4F77-A617-D3D8BC18F5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188" y="2399263"/>
            <a:ext cx="5764212" cy="75565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E0DC8F59-BC60-44DD-9096-0ED0D0C2B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3780" y="872836"/>
            <a:ext cx="2496157" cy="2371963"/>
          </a:xfrm>
          <a:prstGeom prst="ellipse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4121D49-1069-4498-A504-8703F22FE08B}"/>
              </a:ext>
            </a:extLst>
          </p:cNvPr>
          <p:cNvSpPr/>
          <p:nvPr userDrawn="1"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A869D3-E04A-435C-9912-20F529134861}"/>
              </a:ext>
            </a:extLst>
          </p:cNvPr>
          <p:cNvSpPr/>
          <p:nvPr userDrawn="1"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CA9A9AD-84B8-48AA-803D-9DA074201D0D}"/>
              </a:ext>
            </a:extLst>
          </p:cNvPr>
          <p:cNvSpPr/>
          <p:nvPr userDrawn="1"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854F3B1-B624-40D1-A590-EB030604D64A}"/>
              </a:ext>
            </a:extLst>
          </p:cNvPr>
          <p:cNvSpPr/>
          <p:nvPr userDrawn="1"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5" name="Pfeil: Fünfeck 14">
            <a:extLst>
              <a:ext uri="{FF2B5EF4-FFF2-40B4-BE49-F238E27FC236}">
                <a16:creationId xmlns:a16="http://schemas.microsoft.com/office/drawing/2014/main" id="{718C336B-FEF8-457F-A6FD-5979BAA2DCEF}"/>
              </a:ext>
            </a:extLst>
          </p:cNvPr>
          <p:cNvSpPr/>
          <p:nvPr userDrawn="1"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7261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1A8A92-7B07-4DBA-A365-9FDDA887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977" y="2346158"/>
            <a:ext cx="6744045" cy="220121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35226A3-07C6-427A-8D69-23F9F550F75F}"/>
              </a:ext>
            </a:extLst>
          </p:cNvPr>
          <p:cNvCxnSpPr>
            <a:cxnSpLocks/>
          </p:cNvCxnSpPr>
          <p:nvPr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1E56E967-4784-4FB2-86CD-4E678150EB30}"/>
              </a:ext>
            </a:extLst>
          </p:cNvPr>
          <p:cNvCxnSpPr>
            <a:cxnSpLocks/>
          </p:cNvCxnSpPr>
          <p:nvPr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F6C9FB3F-1BB5-4337-B177-FD279F92B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642" y="3957911"/>
            <a:ext cx="5700713" cy="637057"/>
          </a:xfrm>
        </p:spPr>
        <p:txBody>
          <a:bodyPr>
            <a:noAutofit/>
          </a:bodyPr>
          <a:lstStyle>
            <a:lvl1pPr algn="ct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5099E2C-6EC7-4959-88A8-C773914FE743}"/>
              </a:ext>
            </a:extLst>
          </p:cNvPr>
          <p:cNvCxnSpPr>
            <a:cxnSpLocks/>
          </p:cNvCxnSpPr>
          <p:nvPr userDrawn="1"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A9801EA-97BC-4D69-96B7-083B4C8E72B7}"/>
              </a:ext>
            </a:extLst>
          </p:cNvPr>
          <p:cNvCxnSpPr>
            <a:cxnSpLocks/>
          </p:cNvCxnSpPr>
          <p:nvPr userDrawn="1"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A1AC39A-BAE8-49D5-93F6-396CBCD29773}"/>
              </a:ext>
            </a:extLst>
          </p:cNvPr>
          <p:cNvSpPr/>
          <p:nvPr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F6E4CF-1177-4498-B493-EE5DEE5E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52" y="1037610"/>
            <a:ext cx="1927742" cy="2131092"/>
          </a:xfrm>
          <a:noFill/>
        </p:spPr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pic>
        <p:nvPicPr>
          <p:cNvPr id="27" name="Grafik 26" descr="Weihnachtsbaum">
            <a:extLst>
              <a:ext uri="{FF2B5EF4-FFF2-40B4-BE49-F238E27FC236}">
                <a16:creationId xmlns:a16="http://schemas.microsoft.com/office/drawing/2014/main" id="{1AF7BB20-7596-4D0D-A1CF-B34B7649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29" name="Grafik 28" descr="Weihnachtsbaum">
            <a:extLst>
              <a:ext uri="{FF2B5EF4-FFF2-40B4-BE49-F238E27FC236}">
                <a16:creationId xmlns:a16="http://schemas.microsoft.com/office/drawing/2014/main" id="{3EBBFD75-5361-49A7-AC12-EAB027556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  <p:sp>
        <p:nvSpPr>
          <p:cNvPr id="53" name="Textplatzhalter 48">
            <a:extLst>
              <a:ext uri="{FF2B5EF4-FFF2-40B4-BE49-F238E27FC236}">
                <a16:creationId xmlns:a16="http://schemas.microsoft.com/office/drawing/2014/main" id="{C06FDFD1-0349-41C6-8DF2-CB921E74A3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7163" y="1037610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4" name="Textplatzhalter 48">
            <a:extLst>
              <a:ext uri="{FF2B5EF4-FFF2-40B4-BE49-F238E27FC236}">
                <a16:creationId xmlns:a16="http://schemas.microsoft.com/office/drawing/2014/main" id="{42E177A8-15A5-442B-8615-00E8C76C6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7207" y="205316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5" name="Textplatzhalter 48">
            <a:extLst>
              <a:ext uri="{FF2B5EF4-FFF2-40B4-BE49-F238E27FC236}">
                <a16:creationId xmlns:a16="http://schemas.microsoft.com/office/drawing/2014/main" id="{245B2DD0-EA93-4454-A44E-CE2D5E900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7902" y="3075189"/>
            <a:ext cx="981428" cy="864801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6" name="Textplatzhalter 48">
            <a:extLst>
              <a:ext uri="{FF2B5EF4-FFF2-40B4-BE49-F238E27FC236}">
                <a16:creationId xmlns:a16="http://schemas.microsoft.com/office/drawing/2014/main" id="{DFDD4959-36CA-4FF8-9C61-BD8699287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3093" y="4097212"/>
            <a:ext cx="985933" cy="827712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8" name="Inhaltsplatzhalter 57">
            <a:extLst>
              <a:ext uri="{FF2B5EF4-FFF2-40B4-BE49-F238E27FC236}">
                <a16:creationId xmlns:a16="http://schemas.microsoft.com/office/drawing/2014/main" id="{8CB9CAD1-8861-46FC-9895-651F5AE342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8590" y="1188120"/>
            <a:ext cx="7598128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Inhaltsplatzhalter 57">
            <a:extLst>
              <a:ext uri="{FF2B5EF4-FFF2-40B4-BE49-F238E27FC236}">
                <a16:creationId xmlns:a16="http://schemas.microsoft.com/office/drawing/2014/main" id="{2F27E7B6-5EA2-4419-90E8-93CEFAAA7D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18439" y="2188366"/>
            <a:ext cx="7158279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0" name="Inhaltsplatzhalter 57">
            <a:extLst>
              <a:ext uri="{FF2B5EF4-FFF2-40B4-BE49-F238E27FC236}">
                <a16:creationId xmlns:a16="http://schemas.microsoft.com/office/drawing/2014/main" id="{F2681237-0E75-43CB-BA95-57523FBE1A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89329" y="3207157"/>
            <a:ext cx="6787389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2" name="Inhaltsplatzhalter 57">
            <a:extLst>
              <a:ext uri="{FF2B5EF4-FFF2-40B4-BE49-F238E27FC236}">
                <a16:creationId xmlns:a16="http://schemas.microsoft.com/office/drawing/2014/main" id="{51B5B9D7-DD3B-44BF-B569-9B563E04751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6073" y="4210636"/>
            <a:ext cx="6290270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8">
            <a:extLst>
              <a:ext uri="{FF2B5EF4-FFF2-40B4-BE49-F238E27FC236}">
                <a16:creationId xmlns:a16="http://schemas.microsoft.com/office/drawing/2014/main" id="{B0290397-C1D0-4E30-98FC-E1006D8BF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9329" y="506138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15" name="Inhaltsplatzhalter 57">
            <a:extLst>
              <a:ext uri="{FF2B5EF4-FFF2-40B4-BE49-F238E27FC236}">
                <a16:creationId xmlns:a16="http://schemas.microsoft.com/office/drawing/2014/main" id="{90472E6A-BAAC-4BAF-9FAC-1E34B55E30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870756" y="5211898"/>
            <a:ext cx="5805962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A178557-6C71-4E6D-B1FA-7329DC86B374}"/>
              </a:ext>
            </a:extLst>
          </p:cNvPr>
          <p:cNvSpPr/>
          <p:nvPr userDrawn="1"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Weihnachtsbaum">
            <a:extLst>
              <a:ext uri="{FF2B5EF4-FFF2-40B4-BE49-F238E27FC236}">
                <a16:creationId xmlns:a16="http://schemas.microsoft.com/office/drawing/2014/main" id="{4D164897-4653-4F3A-BBD5-614EBB89C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18" name="Grafik 17" descr="Weihnachtsbaum">
            <a:extLst>
              <a:ext uri="{FF2B5EF4-FFF2-40B4-BE49-F238E27FC236}">
                <a16:creationId xmlns:a16="http://schemas.microsoft.com/office/drawing/2014/main" id="{1909EE3C-CA76-43FC-B609-EB6F2974E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6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EE8FCBA6-A7BF-4717-98A2-B4BA9E8C5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389530"/>
            <a:ext cx="10515600" cy="1685364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37295" y="3277793"/>
            <a:ext cx="6917409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CE3731A2-9CAA-41B2-92E5-1A82560CC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52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enutzerdefiniertes Layou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obere Ecken abgerundet 2">
            <a:extLst>
              <a:ext uri="{FF2B5EF4-FFF2-40B4-BE49-F238E27FC236}">
                <a16:creationId xmlns:a16="http://schemas.microsoft.com/office/drawing/2014/main" id="{632C2622-BA99-4335-9A2D-B903340C31A3}"/>
              </a:ext>
            </a:extLst>
          </p:cNvPr>
          <p:cNvSpPr/>
          <p:nvPr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 descr="Stechpalme">
            <a:extLst>
              <a:ext uri="{FF2B5EF4-FFF2-40B4-BE49-F238E27FC236}">
                <a16:creationId xmlns:a16="http://schemas.microsoft.com/office/drawing/2014/main" id="{ADC9E853-F554-4F69-A2DC-922184470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470DE-A2D6-426E-9DF9-64809C16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81" y="316271"/>
            <a:ext cx="7734300" cy="732421"/>
          </a:xfrm>
        </p:spPr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6" name="Träne 5">
            <a:extLst>
              <a:ext uri="{FF2B5EF4-FFF2-40B4-BE49-F238E27FC236}">
                <a16:creationId xmlns:a16="http://schemas.microsoft.com/office/drawing/2014/main" id="{F86F7BD3-C5EC-4315-8AB8-F35C4EC5E6C0}"/>
              </a:ext>
            </a:extLst>
          </p:cNvPr>
          <p:cNvSpPr/>
          <p:nvPr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: obere Ecken abgerundet 24">
            <a:extLst>
              <a:ext uri="{FF2B5EF4-FFF2-40B4-BE49-F238E27FC236}">
                <a16:creationId xmlns:a16="http://schemas.microsoft.com/office/drawing/2014/main" id="{04CE3F55-4A8D-43E3-AB60-AC52BF4C2CAE}"/>
              </a:ext>
            </a:extLst>
          </p:cNvPr>
          <p:cNvSpPr/>
          <p:nvPr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räne 26">
            <a:extLst>
              <a:ext uri="{FF2B5EF4-FFF2-40B4-BE49-F238E27FC236}">
                <a16:creationId xmlns:a16="http://schemas.microsoft.com/office/drawing/2014/main" id="{D7D14A2F-EEA9-433F-816D-B94F58B6F28D}"/>
              </a:ext>
            </a:extLst>
          </p:cNvPr>
          <p:cNvSpPr/>
          <p:nvPr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9" name="Grafik 28" descr="Stechpalme">
            <a:extLst>
              <a:ext uri="{FF2B5EF4-FFF2-40B4-BE49-F238E27FC236}">
                <a16:creationId xmlns:a16="http://schemas.microsoft.com/office/drawing/2014/main" id="{35E45CD0-DC96-4CAC-B349-C0284058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31" name="Rechteck: obere Ecken abgerundet 30">
            <a:extLst>
              <a:ext uri="{FF2B5EF4-FFF2-40B4-BE49-F238E27FC236}">
                <a16:creationId xmlns:a16="http://schemas.microsoft.com/office/drawing/2014/main" id="{70B6ED61-83EE-40A6-B22B-0073D2DA616C}"/>
              </a:ext>
            </a:extLst>
          </p:cNvPr>
          <p:cNvSpPr/>
          <p:nvPr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Träne 32">
            <a:extLst>
              <a:ext uri="{FF2B5EF4-FFF2-40B4-BE49-F238E27FC236}">
                <a16:creationId xmlns:a16="http://schemas.microsoft.com/office/drawing/2014/main" id="{47DE8DBE-9AFB-44F0-B39E-F3EAB77F8550}"/>
              </a:ext>
            </a:extLst>
          </p:cNvPr>
          <p:cNvSpPr/>
          <p:nvPr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5" name="Grafik 34" descr="Stechpalme">
            <a:extLst>
              <a:ext uri="{FF2B5EF4-FFF2-40B4-BE49-F238E27FC236}">
                <a16:creationId xmlns:a16="http://schemas.microsoft.com/office/drawing/2014/main" id="{CA1BD89E-4662-4DB2-87A5-B5941CCF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37" name="Rechteck: obere Ecken abgerundet 36">
            <a:extLst>
              <a:ext uri="{FF2B5EF4-FFF2-40B4-BE49-F238E27FC236}">
                <a16:creationId xmlns:a16="http://schemas.microsoft.com/office/drawing/2014/main" id="{5FF7DF76-3999-4555-8958-36617B30E127}"/>
              </a:ext>
            </a:extLst>
          </p:cNvPr>
          <p:cNvSpPr/>
          <p:nvPr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räne 38">
            <a:extLst>
              <a:ext uri="{FF2B5EF4-FFF2-40B4-BE49-F238E27FC236}">
                <a16:creationId xmlns:a16="http://schemas.microsoft.com/office/drawing/2014/main" id="{6E6679AD-6DFE-465D-9160-057FA1745D33}"/>
              </a:ext>
            </a:extLst>
          </p:cNvPr>
          <p:cNvSpPr/>
          <p:nvPr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1" name="Grafik 40" descr="Stechpalme">
            <a:extLst>
              <a:ext uri="{FF2B5EF4-FFF2-40B4-BE49-F238E27FC236}">
                <a16:creationId xmlns:a16="http://schemas.microsoft.com/office/drawing/2014/main" id="{9DBCDDC1-A2A1-46F1-9A6A-C3F9538A4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43" name="Rechteck: obere Ecken abgerundet 42">
            <a:extLst>
              <a:ext uri="{FF2B5EF4-FFF2-40B4-BE49-F238E27FC236}">
                <a16:creationId xmlns:a16="http://schemas.microsoft.com/office/drawing/2014/main" id="{45BBBA51-C44C-4EF3-8780-9E118BFF0171}"/>
              </a:ext>
            </a:extLst>
          </p:cNvPr>
          <p:cNvSpPr/>
          <p:nvPr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Träne 44">
            <a:extLst>
              <a:ext uri="{FF2B5EF4-FFF2-40B4-BE49-F238E27FC236}">
                <a16:creationId xmlns:a16="http://schemas.microsoft.com/office/drawing/2014/main" id="{6658A034-C2D3-4115-91DE-86833C00E640}"/>
              </a:ext>
            </a:extLst>
          </p:cNvPr>
          <p:cNvSpPr/>
          <p:nvPr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7" name="Grafik 46" descr="Stechpalme">
            <a:extLst>
              <a:ext uri="{FF2B5EF4-FFF2-40B4-BE49-F238E27FC236}">
                <a16:creationId xmlns:a16="http://schemas.microsoft.com/office/drawing/2014/main" id="{09661E4F-2CC5-4852-8475-4A3CBCFB0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73" name="Rechteck: obere Ecken abgerundet 72">
            <a:extLst>
              <a:ext uri="{FF2B5EF4-FFF2-40B4-BE49-F238E27FC236}">
                <a16:creationId xmlns:a16="http://schemas.microsoft.com/office/drawing/2014/main" id="{903F05AE-58CD-43BE-9FBB-14BC02D1EDF5}"/>
              </a:ext>
            </a:extLst>
          </p:cNvPr>
          <p:cNvSpPr/>
          <p:nvPr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5" name="Grafik 74" descr="Stechpalme">
            <a:extLst>
              <a:ext uri="{FF2B5EF4-FFF2-40B4-BE49-F238E27FC236}">
                <a16:creationId xmlns:a16="http://schemas.microsoft.com/office/drawing/2014/main" id="{F57B2A0D-A1B9-41B2-B6DA-DD6792735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77" name="Träne 76">
            <a:extLst>
              <a:ext uri="{FF2B5EF4-FFF2-40B4-BE49-F238E27FC236}">
                <a16:creationId xmlns:a16="http://schemas.microsoft.com/office/drawing/2014/main" id="{C92FF874-88E1-4F47-A2B5-1A4E92D5F130}"/>
              </a:ext>
            </a:extLst>
          </p:cNvPr>
          <p:cNvSpPr/>
          <p:nvPr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: obere Ecken abgerundet 78">
            <a:extLst>
              <a:ext uri="{FF2B5EF4-FFF2-40B4-BE49-F238E27FC236}">
                <a16:creationId xmlns:a16="http://schemas.microsoft.com/office/drawing/2014/main" id="{959895BA-6FCB-4159-9636-5BAEB395A828}"/>
              </a:ext>
            </a:extLst>
          </p:cNvPr>
          <p:cNvSpPr/>
          <p:nvPr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Träne 80">
            <a:extLst>
              <a:ext uri="{FF2B5EF4-FFF2-40B4-BE49-F238E27FC236}">
                <a16:creationId xmlns:a16="http://schemas.microsoft.com/office/drawing/2014/main" id="{4F6D1954-6F62-4088-9D77-84AB0A56E438}"/>
              </a:ext>
            </a:extLst>
          </p:cNvPr>
          <p:cNvSpPr/>
          <p:nvPr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3" name="Grafik 82" descr="Stechpalme">
            <a:extLst>
              <a:ext uri="{FF2B5EF4-FFF2-40B4-BE49-F238E27FC236}">
                <a16:creationId xmlns:a16="http://schemas.microsoft.com/office/drawing/2014/main" id="{5D08E1D9-4494-41F6-83DD-05764A21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85" name="Rechteck: obere Ecken abgerundet 84">
            <a:extLst>
              <a:ext uri="{FF2B5EF4-FFF2-40B4-BE49-F238E27FC236}">
                <a16:creationId xmlns:a16="http://schemas.microsoft.com/office/drawing/2014/main" id="{333D8E4D-1379-4A29-88CD-EAA15077DB9F}"/>
              </a:ext>
            </a:extLst>
          </p:cNvPr>
          <p:cNvSpPr/>
          <p:nvPr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Träne 86">
            <a:extLst>
              <a:ext uri="{FF2B5EF4-FFF2-40B4-BE49-F238E27FC236}">
                <a16:creationId xmlns:a16="http://schemas.microsoft.com/office/drawing/2014/main" id="{AC4E4049-EA01-4C61-A583-47B62B405CD0}"/>
              </a:ext>
            </a:extLst>
          </p:cNvPr>
          <p:cNvSpPr/>
          <p:nvPr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9" name="Grafik 88" descr="Stechpalme">
            <a:extLst>
              <a:ext uri="{FF2B5EF4-FFF2-40B4-BE49-F238E27FC236}">
                <a16:creationId xmlns:a16="http://schemas.microsoft.com/office/drawing/2014/main" id="{F93D2EB4-312B-48FF-BB17-F4646B05C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91" name="Rechteck: obere Ecken abgerundet 90">
            <a:extLst>
              <a:ext uri="{FF2B5EF4-FFF2-40B4-BE49-F238E27FC236}">
                <a16:creationId xmlns:a16="http://schemas.microsoft.com/office/drawing/2014/main" id="{CA912F48-A23E-46CF-9EA8-D3BF40465ABA}"/>
              </a:ext>
            </a:extLst>
          </p:cNvPr>
          <p:cNvSpPr/>
          <p:nvPr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Träne 92">
            <a:extLst>
              <a:ext uri="{FF2B5EF4-FFF2-40B4-BE49-F238E27FC236}">
                <a16:creationId xmlns:a16="http://schemas.microsoft.com/office/drawing/2014/main" id="{E9BBFFDF-2B35-4674-B835-A58321C09248}"/>
              </a:ext>
            </a:extLst>
          </p:cNvPr>
          <p:cNvSpPr/>
          <p:nvPr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5" name="Grafik 94" descr="Stechpalme">
            <a:extLst>
              <a:ext uri="{FF2B5EF4-FFF2-40B4-BE49-F238E27FC236}">
                <a16:creationId xmlns:a16="http://schemas.microsoft.com/office/drawing/2014/main" id="{1D0645A0-2B13-4135-97A2-4FE17A510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97" name="Rechteck: obere Ecken abgerundet 96">
            <a:extLst>
              <a:ext uri="{FF2B5EF4-FFF2-40B4-BE49-F238E27FC236}">
                <a16:creationId xmlns:a16="http://schemas.microsoft.com/office/drawing/2014/main" id="{FB309612-C21F-431A-AE93-35A9A4E66D2C}"/>
              </a:ext>
            </a:extLst>
          </p:cNvPr>
          <p:cNvSpPr/>
          <p:nvPr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9" name="Träne 98">
            <a:extLst>
              <a:ext uri="{FF2B5EF4-FFF2-40B4-BE49-F238E27FC236}">
                <a16:creationId xmlns:a16="http://schemas.microsoft.com/office/drawing/2014/main" id="{6D1C4463-6C31-4D3D-947A-2EFAACCD0939}"/>
              </a:ext>
            </a:extLst>
          </p:cNvPr>
          <p:cNvSpPr/>
          <p:nvPr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1" name="Grafik 100" descr="Stechpalme">
            <a:extLst>
              <a:ext uri="{FF2B5EF4-FFF2-40B4-BE49-F238E27FC236}">
                <a16:creationId xmlns:a16="http://schemas.microsoft.com/office/drawing/2014/main" id="{C47384A6-246E-44C0-BB9D-2C7D24F73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8CC5C329-270E-4CA5-803B-608D4D7FB758}"/>
              </a:ext>
            </a:extLst>
          </p:cNvPr>
          <p:cNvCxnSpPr>
            <a:cxnSpLocks/>
          </p:cNvCxnSpPr>
          <p:nvPr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0D1D7E70-8FC1-43F7-BE5C-DCF9D77A0338}"/>
              </a:ext>
            </a:extLst>
          </p:cNvPr>
          <p:cNvCxnSpPr>
            <a:cxnSpLocks/>
          </p:cNvCxnSpPr>
          <p:nvPr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8C4F9E4C-867F-4756-A87D-D1EE886F9C54}"/>
              </a:ext>
            </a:extLst>
          </p:cNvPr>
          <p:cNvCxnSpPr>
            <a:cxnSpLocks/>
          </p:cNvCxnSpPr>
          <p:nvPr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40ECCD31-5D2C-44AA-A7A5-5F8C951B9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681" y="1414454"/>
            <a:ext cx="2492319" cy="3249622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4" name="Textplatzhalter 112">
            <a:extLst>
              <a:ext uri="{FF2B5EF4-FFF2-40B4-BE49-F238E27FC236}">
                <a16:creationId xmlns:a16="http://schemas.microsoft.com/office/drawing/2014/main" id="{F2BF6622-7574-4BDE-A80E-4AE1D9D24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8592" y="3140052"/>
            <a:ext cx="2492319" cy="340167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5" name="Textplatzhalter 112">
            <a:extLst>
              <a:ext uri="{FF2B5EF4-FFF2-40B4-BE49-F238E27FC236}">
                <a16:creationId xmlns:a16="http://schemas.microsoft.com/office/drawing/2014/main" id="{007DA5E5-535B-4F53-8EB9-8DAB2CB73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8128" y="1425840"/>
            <a:ext cx="2492319" cy="358623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6" name="Textplatzhalter 112">
            <a:extLst>
              <a:ext uri="{FF2B5EF4-FFF2-40B4-BE49-F238E27FC236}">
                <a16:creationId xmlns:a16="http://schemas.microsoft.com/office/drawing/2014/main" id="{0492F2B1-3930-4B58-8307-0AC57A9F9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51606" y="2117395"/>
            <a:ext cx="2492319" cy="4424334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Rechteck: obere Ecken abgerundet 39">
            <a:extLst>
              <a:ext uri="{FF2B5EF4-FFF2-40B4-BE49-F238E27FC236}">
                <a16:creationId xmlns:a16="http://schemas.microsoft.com/office/drawing/2014/main" id="{00DD04AD-1233-4479-A905-2E8B414664DB}"/>
              </a:ext>
            </a:extLst>
          </p:cNvPr>
          <p:cNvSpPr/>
          <p:nvPr userDrawn="1"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2" name="Grafik 41" descr="Stechpalme">
            <a:extLst>
              <a:ext uri="{FF2B5EF4-FFF2-40B4-BE49-F238E27FC236}">
                <a16:creationId xmlns:a16="http://schemas.microsoft.com/office/drawing/2014/main" id="{CD2BA632-5240-41C7-998C-2DE9E9B2B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44" name="Träne 43">
            <a:extLst>
              <a:ext uri="{FF2B5EF4-FFF2-40B4-BE49-F238E27FC236}">
                <a16:creationId xmlns:a16="http://schemas.microsoft.com/office/drawing/2014/main" id="{112297F8-489B-46B3-99AD-480EFC6C8207}"/>
              </a:ext>
            </a:extLst>
          </p:cNvPr>
          <p:cNvSpPr/>
          <p:nvPr userDrawn="1"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Rechteck: obere Ecken abgerundet 45">
            <a:extLst>
              <a:ext uri="{FF2B5EF4-FFF2-40B4-BE49-F238E27FC236}">
                <a16:creationId xmlns:a16="http://schemas.microsoft.com/office/drawing/2014/main" id="{07D60721-DD60-41C0-9B49-CCEB5483F05A}"/>
              </a:ext>
            </a:extLst>
          </p:cNvPr>
          <p:cNvSpPr/>
          <p:nvPr userDrawn="1"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Träne 47">
            <a:extLst>
              <a:ext uri="{FF2B5EF4-FFF2-40B4-BE49-F238E27FC236}">
                <a16:creationId xmlns:a16="http://schemas.microsoft.com/office/drawing/2014/main" id="{DA761ADD-3EB9-4E35-ACDB-94A64E91AC20}"/>
              </a:ext>
            </a:extLst>
          </p:cNvPr>
          <p:cNvSpPr/>
          <p:nvPr userDrawn="1"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9" name="Grafik 48" descr="Stechpalme">
            <a:extLst>
              <a:ext uri="{FF2B5EF4-FFF2-40B4-BE49-F238E27FC236}">
                <a16:creationId xmlns:a16="http://schemas.microsoft.com/office/drawing/2014/main" id="{961DCFBA-E2EC-40FD-A73E-FD270ADC5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50" name="Rechteck: obere Ecken abgerundet 49">
            <a:extLst>
              <a:ext uri="{FF2B5EF4-FFF2-40B4-BE49-F238E27FC236}">
                <a16:creationId xmlns:a16="http://schemas.microsoft.com/office/drawing/2014/main" id="{835B0A98-DC0E-48A2-8766-26479AE10BBD}"/>
              </a:ext>
            </a:extLst>
          </p:cNvPr>
          <p:cNvSpPr/>
          <p:nvPr userDrawn="1"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Träne 50">
            <a:extLst>
              <a:ext uri="{FF2B5EF4-FFF2-40B4-BE49-F238E27FC236}">
                <a16:creationId xmlns:a16="http://schemas.microsoft.com/office/drawing/2014/main" id="{C76DA316-4860-4F35-A559-F470EEA5E4E6}"/>
              </a:ext>
            </a:extLst>
          </p:cNvPr>
          <p:cNvSpPr/>
          <p:nvPr userDrawn="1"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2" name="Grafik 51" descr="Stechpalme">
            <a:extLst>
              <a:ext uri="{FF2B5EF4-FFF2-40B4-BE49-F238E27FC236}">
                <a16:creationId xmlns:a16="http://schemas.microsoft.com/office/drawing/2014/main" id="{A7E38789-E5A4-47FC-8495-DBDA38210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53" name="Rechteck: obere Ecken abgerundet 52">
            <a:extLst>
              <a:ext uri="{FF2B5EF4-FFF2-40B4-BE49-F238E27FC236}">
                <a16:creationId xmlns:a16="http://schemas.microsoft.com/office/drawing/2014/main" id="{A8DD3522-C26B-46F3-9ADA-3B4AB03A995B}"/>
              </a:ext>
            </a:extLst>
          </p:cNvPr>
          <p:cNvSpPr/>
          <p:nvPr userDrawn="1"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Träne 53">
            <a:extLst>
              <a:ext uri="{FF2B5EF4-FFF2-40B4-BE49-F238E27FC236}">
                <a16:creationId xmlns:a16="http://schemas.microsoft.com/office/drawing/2014/main" id="{E8D4A51B-3CF8-428E-A850-F9D6FF585F44}"/>
              </a:ext>
            </a:extLst>
          </p:cNvPr>
          <p:cNvSpPr/>
          <p:nvPr userDrawn="1"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5" name="Grafik 54" descr="Stechpalme">
            <a:extLst>
              <a:ext uri="{FF2B5EF4-FFF2-40B4-BE49-F238E27FC236}">
                <a16:creationId xmlns:a16="http://schemas.microsoft.com/office/drawing/2014/main" id="{21069816-AB65-4283-B956-56F8A2377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56" name="Rechteck: obere Ecken abgerundet 55">
            <a:extLst>
              <a:ext uri="{FF2B5EF4-FFF2-40B4-BE49-F238E27FC236}">
                <a16:creationId xmlns:a16="http://schemas.microsoft.com/office/drawing/2014/main" id="{4ECCC5FD-2B1D-4CAB-8B4B-1B9386D62647}"/>
              </a:ext>
            </a:extLst>
          </p:cNvPr>
          <p:cNvSpPr/>
          <p:nvPr userDrawn="1"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Träne 56">
            <a:extLst>
              <a:ext uri="{FF2B5EF4-FFF2-40B4-BE49-F238E27FC236}">
                <a16:creationId xmlns:a16="http://schemas.microsoft.com/office/drawing/2014/main" id="{E5FFC67B-6C6E-44A9-B8F0-DC9C99F37220}"/>
              </a:ext>
            </a:extLst>
          </p:cNvPr>
          <p:cNvSpPr/>
          <p:nvPr userDrawn="1"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8" name="Grafik 57" descr="Stechpalme">
            <a:extLst>
              <a:ext uri="{FF2B5EF4-FFF2-40B4-BE49-F238E27FC236}">
                <a16:creationId xmlns:a16="http://schemas.microsoft.com/office/drawing/2014/main" id="{7DB624F8-36FB-4158-93F6-A5EA38AB3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59" name="Rechteck: obere Ecken abgerundet 58">
            <a:extLst>
              <a:ext uri="{FF2B5EF4-FFF2-40B4-BE49-F238E27FC236}">
                <a16:creationId xmlns:a16="http://schemas.microsoft.com/office/drawing/2014/main" id="{B3129A61-E0D5-4B3A-AABF-25DE52251304}"/>
              </a:ext>
            </a:extLst>
          </p:cNvPr>
          <p:cNvSpPr/>
          <p:nvPr userDrawn="1"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0" name="Grafik 59" descr="Stechpalme">
            <a:extLst>
              <a:ext uri="{FF2B5EF4-FFF2-40B4-BE49-F238E27FC236}">
                <a16:creationId xmlns:a16="http://schemas.microsoft.com/office/drawing/2014/main" id="{60EBF0D1-68AE-451E-B3B6-9F7267BBB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61" name="Träne 60">
            <a:extLst>
              <a:ext uri="{FF2B5EF4-FFF2-40B4-BE49-F238E27FC236}">
                <a16:creationId xmlns:a16="http://schemas.microsoft.com/office/drawing/2014/main" id="{3E073031-504C-4DE9-9A67-0B1491068354}"/>
              </a:ext>
            </a:extLst>
          </p:cNvPr>
          <p:cNvSpPr/>
          <p:nvPr userDrawn="1"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: obere Ecken abgerundet 61">
            <a:extLst>
              <a:ext uri="{FF2B5EF4-FFF2-40B4-BE49-F238E27FC236}">
                <a16:creationId xmlns:a16="http://schemas.microsoft.com/office/drawing/2014/main" id="{60CB2B9E-8D69-42F7-AA07-2FC1FA32DF79}"/>
              </a:ext>
            </a:extLst>
          </p:cNvPr>
          <p:cNvSpPr/>
          <p:nvPr userDrawn="1"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Träne 62">
            <a:extLst>
              <a:ext uri="{FF2B5EF4-FFF2-40B4-BE49-F238E27FC236}">
                <a16:creationId xmlns:a16="http://schemas.microsoft.com/office/drawing/2014/main" id="{BD015366-583D-45F5-BF9D-73D573FF38A5}"/>
              </a:ext>
            </a:extLst>
          </p:cNvPr>
          <p:cNvSpPr/>
          <p:nvPr userDrawn="1"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4" name="Grafik 63" descr="Stechpalme">
            <a:extLst>
              <a:ext uri="{FF2B5EF4-FFF2-40B4-BE49-F238E27FC236}">
                <a16:creationId xmlns:a16="http://schemas.microsoft.com/office/drawing/2014/main" id="{314891F6-20CA-44E6-9BB9-D26CDF986B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65" name="Rechteck: obere Ecken abgerundet 64">
            <a:extLst>
              <a:ext uri="{FF2B5EF4-FFF2-40B4-BE49-F238E27FC236}">
                <a16:creationId xmlns:a16="http://schemas.microsoft.com/office/drawing/2014/main" id="{6F440271-1D65-4D3C-B90B-EFE29C2C1EF3}"/>
              </a:ext>
            </a:extLst>
          </p:cNvPr>
          <p:cNvSpPr/>
          <p:nvPr userDrawn="1"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Träne 65">
            <a:extLst>
              <a:ext uri="{FF2B5EF4-FFF2-40B4-BE49-F238E27FC236}">
                <a16:creationId xmlns:a16="http://schemas.microsoft.com/office/drawing/2014/main" id="{287FA1FA-A9F2-46AF-8139-383B9C08F4DA}"/>
              </a:ext>
            </a:extLst>
          </p:cNvPr>
          <p:cNvSpPr/>
          <p:nvPr userDrawn="1"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7" name="Grafik 66" descr="Stechpalme">
            <a:extLst>
              <a:ext uri="{FF2B5EF4-FFF2-40B4-BE49-F238E27FC236}">
                <a16:creationId xmlns:a16="http://schemas.microsoft.com/office/drawing/2014/main" id="{4743DF69-E8D6-458B-8EF1-66AEF278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68" name="Rechteck: obere Ecken abgerundet 67">
            <a:extLst>
              <a:ext uri="{FF2B5EF4-FFF2-40B4-BE49-F238E27FC236}">
                <a16:creationId xmlns:a16="http://schemas.microsoft.com/office/drawing/2014/main" id="{8F9F64CA-4794-4ADB-88AD-826E1117404B}"/>
              </a:ext>
            </a:extLst>
          </p:cNvPr>
          <p:cNvSpPr/>
          <p:nvPr userDrawn="1"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Träne 68">
            <a:extLst>
              <a:ext uri="{FF2B5EF4-FFF2-40B4-BE49-F238E27FC236}">
                <a16:creationId xmlns:a16="http://schemas.microsoft.com/office/drawing/2014/main" id="{3637E3C6-0DA8-4E06-A31E-44DBDEE8AA2E}"/>
              </a:ext>
            </a:extLst>
          </p:cNvPr>
          <p:cNvSpPr/>
          <p:nvPr userDrawn="1"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0" name="Grafik 69" descr="Stechpalme">
            <a:extLst>
              <a:ext uri="{FF2B5EF4-FFF2-40B4-BE49-F238E27FC236}">
                <a16:creationId xmlns:a16="http://schemas.microsoft.com/office/drawing/2014/main" id="{779B8F69-4584-4FBF-A4C6-5CC330404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71" name="Rechteck: obere Ecken abgerundet 70">
            <a:extLst>
              <a:ext uri="{FF2B5EF4-FFF2-40B4-BE49-F238E27FC236}">
                <a16:creationId xmlns:a16="http://schemas.microsoft.com/office/drawing/2014/main" id="{58620CBE-F5D4-4AF0-BCCB-E93BE007B3AF}"/>
              </a:ext>
            </a:extLst>
          </p:cNvPr>
          <p:cNvSpPr/>
          <p:nvPr userDrawn="1"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Träne 71">
            <a:extLst>
              <a:ext uri="{FF2B5EF4-FFF2-40B4-BE49-F238E27FC236}">
                <a16:creationId xmlns:a16="http://schemas.microsoft.com/office/drawing/2014/main" id="{1D9FF8BC-B9DF-4A99-91DD-F0D81470E6E3}"/>
              </a:ext>
            </a:extLst>
          </p:cNvPr>
          <p:cNvSpPr/>
          <p:nvPr userDrawn="1"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4" name="Grafik 73" descr="Stechpalme">
            <a:extLst>
              <a:ext uri="{FF2B5EF4-FFF2-40B4-BE49-F238E27FC236}">
                <a16:creationId xmlns:a16="http://schemas.microsoft.com/office/drawing/2014/main" id="{AB124A7D-D26E-4ED4-AD45-B758575CA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5F875438-38E1-470B-A28C-0C7C572F9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0EFBB17D-79F3-4AD4-8C9E-DFB2D6406AE9}"/>
              </a:ext>
            </a:extLst>
          </p:cNvPr>
          <p:cNvCxnSpPr>
            <a:cxnSpLocks/>
          </p:cNvCxnSpPr>
          <p:nvPr userDrawn="1"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BAD162CB-9E97-464A-8897-6891AED39309}"/>
              </a:ext>
            </a:extLst>
          </p:cNvPr>
          <p:cNvCxnSpPr>
            <a:cxnSpLocks/>
          </p:cNvCxnSpPr>
          <p:nvPr userDrawn="1"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57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CCACC5F-4F5B-4C1A-938C-3841882FAA01}"/>
              </a:ext>
            </a:extLst>
          </p:cNvPr>
          <p:cNvSpPr/>
          <p:nvPr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43BA30AA-B036-4E80-879D-E6B419446C74}"/>
              </a:ext>
            </a:extLst>
          </p:cNvPr>
          <p:cNvSpPr/>
          <p:nvPr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1CB98E-2323-4ADE-BCF4-241D53494AB5}"/>
              </a:ext>
            </a:extLst>
          </p:cNvPr>
          <p:cNvSpPr/>
          <p:nvPr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929983AE-87A5-4338-B965-0C2609B62C8A}"/>
              </a:ext>
            </a:extLst>
          </p:cNvPr>
          <p:cNvSpPr/>
          <p:nvPr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903A502C-A15F-45C6-9875-B34DE13750D0}"/>
              </a:ext>
            </a:extLst>
          </p:cNvPr>
          <p:cNvSpPr/>
          <p:nvPr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09456AC4-8F49-4A80-B22C-4B15ED44E296}"/>
              </a:ext>
            </a:extLst>
          </p:cNvPr>
          <p:cNvSpPr/>
          <p:nvPr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9059F73-12B2-4769-92F8-2CC28CD07838}"/>
              </a:ext>
            </a:extLst>
          </p:cNvPr>
          <p:cNvSpPr/>
          <p:nvPr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C212E761-0483-41D1-9A8D-A9519AAB7C58}"/>
              </a:ext>
            </a:extLst>
          </p:cNvPr>
          <p:cNvSpPr/>
          <p:nvPr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31A56CB2-32BC-478C-80A7-D90E786CFD5C}"/>
              </a:ext>
            </a:extLst>
          </p:cNvPr>
          <p:cNvSpPr/>
          <p:nvPr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A8276FA4-597A-4CDE-B58D-B8324ABB1093}"/>
              </a:ext>
            </a:extLst>
          </p:cNvPr>
          <p:cNvSpPr/>
          <p:nvPr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16AF3B2-557A-4D45-A534-69D8F4AAE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10" y="1350819"/>
            <a:ext cx="4505279" cy="1250086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A06BD1E-8462-478A-8AF3-FB6EFCBAE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762" y="2844788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7F1939BA-C965-4276-AB5E-CB14194D20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6765" y="638621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0EB275F-A38C-4432-B543-36915536D8D4}"/>
              </a:ext>
            </a:extLst>
          </p:cNvPr>
          <p:cNvSpPr/>
          <p:nvPr userDrawn="1"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8F864BFB-5410-4EC0-9F77-05304EAD3939}"/>
              </a:ext>
            </a:extLst>
          </p:cNvPr>
          <p:cNvSpPr/>
          <p:nvPr userDrawn="1"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0F3215D-8B67-4FBA-A56E-970527161A86}"/>
              </a:ext>
            </a:extLst>
          </p:cNvPr>
          <p:cNvSpPr/>
          <p:nvPr userDrawn="1"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4C185648-7DD0-4DE7-A87C-41100A8FA0C7}"/>
              </a:ext>
            </a:extLst>
          </p:cNvPr>
          <p:cNvSpPr/>
          <p:nvPr userDrawn="1"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BD887C46-5B05-4E1F-A867-E6B6ADBFA740}"/>
              </a:ext>
            </a:extLst>
          </p:cNvPr>
          <p:cNvSpPr/>
          <p:nvPr userDrawn="1"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612AA44E-653B-4927-A3C8-C45201042FB7}"/>
              </a:ext>
            </a:extLst>
          </p:cNvPr>
          <p:cNvSpPr/>
          <p:nvPr userDrawn="1"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88D34C-49CE-4B5E-97E2-2AEC3A03B451}"/>
              </a:ext>
            </a:extLst>
          </p:cNvPr>
          <p:cNvSpPr/>
          <p:nvPr userDrawn="1"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376BA86C-1C3B-4881-81D0-1674EA201D90}"/>
              </a:ext>
            </a:extLst>
          </p:cNvPr>
          <p:cNvSpPr/>
          <p:nvPr userDrawn="1"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B9529FC0-629F-42D7-95D7-BF437CC8C16C}"/>
              </a:ext>
            </a:extLst>
          </p:cNvPr>
          <p:cNvSpPr/>
          <p:nvPr userDrawn="1"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4D0C5085-FE6E-458F-B21E-CCCE019860E9}"/>
              </a:ext>
            </a:extLst>
          </p:cNvPr>
          <p:cNvSpPr/>
          <p:nvPr userDrawn="1"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E0345D4-7344-4BBD-B3DC-EB6A1E6725DE}"/>
              </a:ext>
            </a:extLst>
          </p:cNvPr>
          <p:cNvSpPr/>
          <p:nvPr userDrawn="1"/>
        </p:nvSpPr>
        <p:spPr>
          <a:xfrm>
            <a:off x="3784297" y="6461452"/>
            <a:ext cx="219589" cy="38445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57F71BF9-EC75-4F40-84C1-B4C293AC82DA}"/>
              </a:ext>
            </a:extLst>
          </p:cNvPr>
          <p:cNvSpPr/>
          <p:nvPr userDrawn="1"/>
        </p:nvSpPr>
        <p:spPr>
          <a:xfrm>
            <a:off x="3482826" y="5042969"/>
            <a:ext cx="822532" cy="1418483"/>
          </a:xfrm>
          <a:prstGeom prst="triangle">
            <a:avLst/>
          </a:prstGeom>
          <a:solidFill>
            <a:schemeClr val="accent1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43C5E5EB-D953-4827-9975-730509A0691F}"/>
              </a:ext>
            </a:extLst>
          </p:cNvPr>
          <p:cNvSpPr/>
          <p:nvPr userDrawn="1"/>
        </p:nvSpPr>
        <p:spPr>
          <a:xfrm>
            <a:off x="553718" y="6316638"/>
            <a:ext cx="98714" cy="54136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Gleichschenkliges Dreieck 35">
            <a:extLst>
              <a:ext uri="{FF2B5EF4-FFF2-40B4-BE49-F238E27FC236}">
                <a16:creationId xmlns:a16="http://schemas.microsoft.com/office/drawing/2014/main" id="{335FF7C1-39DB-4F7A-8009-F48D505E1A35}"/>
              </a:ext>
            </a:extLst>
          </p:cNvPr>
          <p:cNvSpPr/>
          <p:nvPr userDrawn="1"/>
        </p:nvSpPr>
        <p:spPr>
          <a:xfrm>
            <a:off x="284127" y="4112284"/>
            <a:ext cx="616344" cy="2204355"/>
          </a:xfrm>
          <a:prstGeom prst="triangle">
            <a:avLst/>
          </a:prstGeom>
          <a:solidFill>
            <a:schemeClr val="accent3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F23CE39C-3439-44E4-B933-2A946E305989}"/>
              </a:ext>
            </a:extLst>
          </p:cNvPr>
          <p:cNvSpPr/>
          <p:nvPr userDrawn="1"/>
        </p:nvSpPr>
        <p:spPr>
          <a:xfrm>
            <a:off x="11264034" y="3429000"/>
            <a:ext cx="459538" cy="2903177"/>
          </a:xfrm>
          <a:prstGeom prst="triangle">
            <a:avLst/>
          </a:prstGeom>
          <a:solidFill>
            <a:schemeClr val="accent5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5799B80-1D60-4D51-AF6E-09CE87E3EED5}"/>
              </a:ext>
            </a:extLst>
          </p:cNvPr>
          <p:cNvSpPr/>
          <p:nvPr userDrawn="1"/>
        </p:nvSpPr>
        <p:spPr>
          <a:xfrm>
            <a:off x="11417094" y="6332177"/>
            <a:ext cx="143437" cy="525821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88EE1CF-7994-4116-A284-7072740DDE48}"/>
              </a:ext>
            </a:extLst>
          </p:cNvPr>
          <p:cNvSpPr/>
          <p:nvPr userDrawn="1"/>
        </p:nvSpPr>
        <p:spPr>
          <a:xfrm>
            <a:off x="9125436" y="6551207"/>
            <a:ext cx="143437" cy="332847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2B5B01C9-5492-4106-966A-6D0291851EF8}"/>
              </a:ext>
            </a:extLst>
          </p:cNvPr>
          <p:cNvSpPr/>
          <p:nvPr userDrawn="1"/>
        </p:nvSpPr>
        <p:spPr>
          <a:xfrm>
            <a:off x="8894952" y="4268758"/>
            <a:ext cx="604406" cy="2282449"/>
          </a:xfrm>
          <a:prstGeom prst="triangle">
            <a:avLst/>
          </a:prstGeom>
          <a:solidFill>
            <a:schemeClr val="bg2">
              <a:lumMod val="60000"/>
              <a:lumOff val="40000"/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1671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EAFB4DBC-7D57-45BB-9ED2-F8437BA6D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3" y="1062182"/>
            <a:ext cx="7247725" cy="2366818"/>
          </a:xfrm>
        </p:spPr>
        <p:txBody>
          <a:bodyPr>
            <a:normAutofit/>
          </a:bodyPr>
          <a:lstStyle>
            <a:lvl1pPr algn="r">
              <a:defRPr sz="72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4407661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81CC0DFB-98A8-43A5-B933-3FB462DDE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8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41B37DA-8151-4F55-991F-94DA0C6FE8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76" y="3897062"/>
            <a:ext cx="3029698" cy="2561516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901AD33-35AC-479E-BFDA-CDE4DAD28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08894"/>
            <a:ext cx="3387725" cy="77380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DF05698-A707-4A2A-A3AA-2EE54067C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63" y="1452282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1057DCB-F929-4F05-9B4C-9905FFB3F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6002" y="2801469"/>
            <a:ext cx="3387725" cy="67683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BAF9CF24-287C-4C6F-AE95-5ECA7F1B6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6002" y="3651473"/>
            <a:ext cx="3387725" cy="256151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076A2CA8-81A0-43C9-9C6F-8106C2B24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97433" y="508894"/>
            <a:ext cx="3387725" cy="619508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9F2877FD-99B9-4366-B787-71229E4BB7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97433" y="1282699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18">
            <a:extLst>
              <a:ext uri="{FF2B5EF4-FFF2-40B4-BE49-F238E27FC236}">
                <a16:creationId xmlns:a16="http://schemas.microsoft.com/office/drawing/2014/main" id="{B131D466-B403-44B4-8B91-95470E1C69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68870" y="3740180"/>
            <a:ext cx="3400810" cy="2875280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1" name="Bildplatzhalter 18">
            <a:extLst>
              <a:ext uri="{FF2B5EF4-FFF2-40B4-BE49-F238E27FC236}">
                <a16:creationId xmlns:a16="http://schemas.microsoft.com/office/drawing/2014/main" id="{E538194C-9820-4845-9CF7-DE00DB342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35573" y="482001"/>
            <a:ext cx="2538591" cy="214630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124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1A8A92-7B07-4DBA-A365-9FDDA887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977" y="2346158"/>
            <a:ext cx="6744045" cy="220121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35226A3-07C6-427A-8D69-23F9F550F75F}"/>
              </a:ext>
            </a:extLst>
          </p:cNvPr>
          <p:cNvCxnSpPr>
            <a:cxnSpLocks/>
          </p:cNvCxnSpPr>
          <p:nvPr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1E56E967-4784-4FB2-86CD-4E678150EB30}"/>
              </a:ext>
            </a:extLst>
          </p:cNvPr>
          <p:cNvCxnSpPr>
            <a:cxnSpLocks/>
          </p:cNvCxnSpPr>
          <p:nvPr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F6C9FB3F-1BB5-4337-B177-FD279F92B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642" y="3957911"/>
            <a:ext cx="5700713" cy="637057"/>
          </a:xfrm>
        </p:spPr>
        <p:txBody>
          <a:bodyPr>
            <a:noAutofit/>
          </a:bodyPr>
          <a:lstStyle>
            <a:lvl1pPr algn="ct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3B12FA9-36EE-4558-8377-31B7342F11FC}"/>
              </a:ext>
            </a:extLst>
          </p:cNvPr>
          <p:cNvCxnSpPr>
            <a:cxnSpLocks/>
          </p:cNvCxnSpPr>
          <p:nvPr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9917B78-1A3B-4550-98F9-07EC6536AF33}"/>
              </a:ext>
            </a:extLst>
          </p:cNvPr>
          <p:cNvCxnSpPr>
            <a:cxnSpLocks/>
          </p:cNvCxnSpPr>
          <p:nvPr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CC33791-FC95-4737-918E-3D54F4B3104A}"/>
              </a:ext>
            </a:extLst>
          </p:cNvPr>
          <p:cNvCxnSpPr>
            <a:cxnSpLocks/>
          </p:cNvCxnSpPr>
          <p:nvPr userDrawn="1"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6966159-697D-413E-AC35-9ACBF284DA38}"/>
              </a:ext>
            </a:extLst>
          </p:cNvPr>
          <p:cNvCxnSpPr>
            <a:cxnSpLocks/>
          </p:cNvCxnSpPr>
          <p:nvPr userDrawn="1"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Verbinder: gewinkelt 3">
            <a:extLst>
              <a:ext uri="{FF2B5EF4-FFF2-40B4-BE49-F238E27FC236}">
                <a16:creationId xmlns:a16="http://schemas.microsoft.com/office/drawing/2014/main" id="{1D333CEA-A411-4AED-A417-2A97242A583B}"/>
              </a:ext>
            </a:extLst>
          </p:cNvPr>
          <p:cNvCxnSpPr>
            <a:cxnSpLocks/>
          </p:cNvCxnSpPr>
          <p:nvPr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A7B3DDDC-E0D3-49CF-82CD-D1094855E274}"/>
              </a:ext>
            </a:extLst>
          </p:cNvPr>
          <p:cNvCxnSpPr>
            <a:cxnSpLocks/>
          </p:cNvCxnSpPr>
          <p:nvPr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4F986B-28ED-40E9-9AB7-9C4760295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752569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FC73AD5-47C7-42C4-9BC9-46688110A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29" y="5000650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00968C38-F31B-4F17-9A0C-2C92772D01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8522" y="2996956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83268607-8483-41FC-AD67-50765322E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7722" y="238160"/>
            <a:ext cx="3002169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41900278-C2DD-400F-A584-9C750D3A2D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82061" y="1266768"/>
            <a:ext cx="2286000" cy="191928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6" name="Bildplatzhalter 23">
            <a:extLst>
              <a:ext uri="{FF2B5EF4-FFF2-40B4-BE49-F238E27FC236}">
                <a16:creationId xmlns:a16="http://schemas.microsoft.com/office/drawing/2014/main" id="{06BB0941-D3FD-4A64-A411-0C2238E73D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56691" y="4366876"/>
            <a:ext cx="2937062" cy="246932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7" name="Bildplatzhalter 23">
            <a:extLst>
              <a:ext uri="{FF2B5EF4-FFF2-40B4-BE49-F238E27FC236}">
                <a16:creationId xmlns:a16="http://schemas.microsoft.com/office/drawing/2014/main" id="{42BEEA64-21E4-4F66-B2D9-9BDF240B13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51050" y="4383168"/>
            <a:ext cx="1839665" cy="154455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8" name="Bildplatzhalter 23">
            <a:extLst>
              <a:ext uri="{FF2B5EF4-FFF2-40B4-BE49-F238E27FC236}">
                <a16:creationId xmlns:a16="http://schemas.microsoft.com/office/drawing/2014/main" id="{037C3698-12D3-4955-B918-4B5B7429618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15586" y="1550287"/>
            <a:ext cx="2424014" cy="20351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DC7C25C7-7658-43F2-9C9E-B646F9147643}"/>
              </a:ext>
            </a:extLst>
          </p:cNvPr>
          <p:cNvCxnSpPr>
            <a:cxnSpLocks/>
          </p:cNvCxnSpPr>
          <p:nvPr userDrawn="1"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52696B34-D2E1-4473-A2AC-FF1AE190379B}"/>
              </a:ext>
            </a:extLst>
          </p:cNvPr>
          <p:cNvCxnSpPr>
            <a:cxnSpLocks/>
          </p:cNvCxnSpPr>
          <p:nvPr userDrawn="1"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572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0E495AB1-EDF3-4191-BD3D-90F9F9CC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90" y="424760"/>
            <a:ext cx="10649010" cy="148472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66301" y="4505667"/>
            <a:ext cx="5183188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CF25A877-9CDE-4661-8E7C-4875504E4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C731-B12B-415D-8412-5816F9D8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6" y="457200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F2079-FF5F-485D-A151-6EF8F95617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22940" y="1999128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A634862-29F4-4CBB-93F2-091C22A6DE6E}"/>
              </a:ext>
            </a:extLst>
          </p:cNvPr>
          <p:cNvCxnSpPr/>
          <p:nvPr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B6D105-D51B-4309-A12E-ECBE7982B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949671" y="0"/>
            <a:ext cx="32423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ED58D12-0226-4CB4-8FC1-4134A6942207}"/>
              </a:ext>
            </a:extLst>
          </p:cNvPr>
          <p:cNvCxnSpPr>
            <a:cxnSpLocks/>
          </p:cNvCxnSpPr>
          <p:nvPr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037A2EA-EE8B-4791-A761-A1794E593F13}"/>
              </a:ext>
            </a:extLst>
          </p:cNvPr>
          <p:cNvCxnSpPr>
            <a:cxnSpLocks/>
          </p:cNvCxnSpPr>
          <p:nvPr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87FACAA-99E0-4693-945E-C24DB3A3D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377" y="1998663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7EBBDC7A-AA41-4D59-84FE-436DEFAF1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77" y="1452282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087F0A94-6D02-45EF-95F0-DF3095ACB5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22753" y="1452281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2E35802-6996-4383-88BD-34EF9D586812}"/>
              </a:ext>
            </a:extLst>
          </p:cNvPr>
          <p:cNvCxnSpPr/>
          <p:nvPr userDrawn="1"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EA0186-88EA-4183-B52D-10189D4EA26B}"/>
              </a:ext>
            </a:extLst>
          </p:cNvPr>
          <p:cNvCxnSpPr>
            <a:cxnSpLocks/>
          </p:cNvCxnSpPr>
          <p:nvPr userDrawn="1"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1869DB6-BB8B-44F7-B17B-366230DC4E34}"/>
              </a:ext>
            </a:extLst>
          </p:cNvPr>
          <p:cNvCxnSpPr>
            <a:cxnSpLocks/>
          </p:cNvCxnSpPr>
          <p:nvPr userDrawn="1"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502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087F4650-ECDF-4913-8AEB-2FC953C4611E}"/>
              </a:ext>
            </a:extLst>
          </p:cNvPr>
          <p:cNvSpPr/>
          <p:nvPr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3505961-3C33-4C99-A170-7A645100F2EE}"/>
              </a:ext>
            </a:extLst>
          </p:cNvPr>
          <p:cNvCxnSpPr>
            <a:cxnSpLocks/>
          </p:cNvCxnSpPr>
          <p:nvPr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D9F25B6-FEE5-462F-87FC-47566175B5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87" y="2165596"/>
            <a:ext cx="3080304" cy="3584747"/>
          </a:xfrm>
          <a:prstGeom prst="star6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D2C8921-F72A-4E51-8D76-4FFA544C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345" y="389824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0" name="Textplatzhalter 37">
            <a:extLst>
              <a:ext uri="{FF2B5EF4-FFF2-40B4-BE49-F238E27FC236}">
                <a16:creationId xmlns:a16="http://schemas.microsoft.com/office/drawing/2014/main" id="{4CF97EB5-ADBE-4F58-B0BB-41D5CDC65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3346" y="1931287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9">
            <a:extLst>
              <a:ext uri="{FF2B5EF4-FFF2-40B4-BE49-F238E27FC236}">
                <a16:creationId xmlns:a16="http://schemas.microsoft.com/office/drawing/2014/main" id="{4A60DF13-E30C-4780-98CF-E6EFF5A35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3346" y="138490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6EFAD13-8031-4341-B18F-3F181489B2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70776" y="1931473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sp>
        <p:nvSpPr>
          <p:cNvPr id="13" name="Textplatzhalter 39">
            <a:extLst>
              <a:ext uri="{FF2B5EF4-FFF2-40B4-BE49-F238E27FC236}">
                <a16:creationId xmlns:a16="http://schemas.microsoft.com/office/drawing/2014/main" id="{3B27DBDF-85B7-41D1-85A3-2B8D2E560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0589" y="138462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DE668EB-9302-4749-A9EA-2C12BE7AB5A7}"/>
              </a:ext>
            </a:extLst>
          </p:cNvPr>
          <p:cNvCxnSpPr>
            <a:cxnSpLocks/>
          </p:cNvCxnSpPr>
          <p:nvPr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8FEEC10-7247-49C1-8851-9DD3E558F049}"/>
              </a:ext>
            </a:extLst>
          </p:cNvPr>
          <p:cNvCxnSpPr>
            <a:cxnSpLocks/>
            <a:stCxn id="21" idx="5"/>
          </p:cNvCxnSpPr>
          <p:nvPr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ern: 6 Zacken 20">
            <a:extLst>
              <a:ext uri="{FF2B5EF4-FFF2-40B4-BE49-F238E27FC236}">
                <a16:creationId xmlns:a16="http://schemas.microsoft.com/office/drawing/2014/main" id="{E96326AD-25EE-4434-BA8B-144A8D71400D}"/>
              </a:ext>
            </a:extLst>
          </p:cNvPr>
          <p:cNvSpPr/>
          <p:nvPr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Stern: 5 Zacken 13">
            <a:extLst>
              <a:ext uri="{FF2B5EF4-FFF2-40B4-BE49-F238E27FC236}">
                <a16:creationId xmlns:a16="http://schemas.microsoft.com/office/drawing/2014/main" id="{7D1AA118-2F32-4115-8972-5D4DDB38BF82}"/>
              </a:ext>
            </a:extLst>
          </p:cNvPr>
          <p:cNvSpPr/>
          <p:nvPr userDrawn="1"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EA82D5C-044C-4399-BD31-610261B32B2D}"/>
              </a:ext>
            </a:extLst>
          </p:cNvPr>
          <p:cNvCxnSpPr>
            <a:cxnSpLocks/>
          </p:cNvCxnSpPr>
          <p:nvPr userDrawn="1"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AD4258D-03CC-4023-A989-0B4CACA1A07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03E781E-80E8-4042-8B35-8E9D684C3BB1}"/>
              </a:ext>
            </a:extLst>
          </p:cNvPr>
          <p:cNvCxnSpPr>
            <a:cxnSpLocks/>
            <a:stCxn id="21" idx="5"/>
          </p:cNvCxnSpPr>
          <p:nvPr userDrawn="1"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tern: 6 Zacken 21">
            <a:extLst>
              <a:ext uri="{FF2B5EF4-FFF2-40B4-BE49-F238E27FC236}">
                <a16:creationId xmlns:a16="http://schemas.microsoft.com/office/drawing/2014/main" id="{43783107-4A09-46C2-B44F-0158D8D7BCA4}"/>
              </a:ext>
            </a:extLst>
          </p:cNvPr>
          <p:cNvSpPr/>
          <p:nvPr userDrawn="1"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3425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CF28B330-DFDA-4C17-B325-4E21C936D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82" y="1037131"/>
            <a:ext cx="7821466" cy="132556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3399824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85145204-FD2B-458A-A6AE-02C95A7DF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8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mit 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räne 47">
            <a:extLst>
              <a:ext uri="{FF2B5EF4-FFF2-40B4-BE49-F238E27FC236}">
                <a16:creationId xmlns:a16="http://schemas.microsoft.com/office/drawing/2014/main" id="{2F5AAF07-CDAD-4468-A84B-48853C44ED5F}"/>
              </a:ext>
            </a:extLst>
          </p:cNvPr>
          <p:cNvSpPr/>
          <p:nvPr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2BE839E-A78F-4E13-BAF9-43B0B191DBA0}"/>
              </a:ext>
            </a:extLst>
          </p:cNvPr>
          <p:cNvCxnSpPr>
            <a:cxnSpLocks/>
          </p:cNvCxnSpPr>
          <p:nvPr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6604010-7A5F-46E9-B263-372CB687BAC8}"/>
              </a:ext>
            </a:extLst>
          </p:cNvPr>
          <p:cNvCxnSpPr>
            <a:cxnSpLocks/>
          </p:cNvCxnSpPr>
          <p:nvPr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0821721-8560-432E-BC8A-5764231E6893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0EF5A95-532A-460B-8AAE-91B9D50128BE}"/>
              </a:ext>
            </a:extLst>
          </p:cNvPr>
          <p:cNvCxnSpPr>
            <a:cxnSpLocks/>
          </p:cNvCxnSpPr>
          <p:nvPr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95203246-42E5-47E8-ACA6-4E871EB8C511}"/>
              </a:ext>
            </a:extLst>
          </p:cNvPr>
          <p:cNvSpPr/>
          <p:nvPr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D06A26-7741-4086-B23F-A5793CECDF1F}"/>
              </a:ext>
            </a:extLst>
          </p:cNvPr>
          <p:cNvSpPr/>
          <p:nvPr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3" name="Mond 22">
            <a:extLst>
              <a:ext uri="{FF2B5EF4-FFF2-40B4-BE49-F238E27FC236}">
                <a16:creationId xmlns:a16="http://schemas.microsoft.com/office/drawing/2014/main" id="{BA84E00C-A43D-41C9-AE19-F4E74B469CA8}"/>
              </a:ext>
            </a:extLst>
          </p:cNvPr>
          <p:cNvSpPr/>
          <p:nvPr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AF55326-6C31-4571-BC68-838E4D84FFE6}"/>
              </a:ext>
            </a:extLst>
          </p:cNvPr>
          <p:cNvSpPr/>
          <p:nvPr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73AD90E-9372-483D-8D73-B963A05CB840}"/>
              </a:ext>
            </a:extLst>
          </p:cNvPr>
          <p:cNvSpPr/>
          <p:nvPr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52" name="Sonne 51">
            <a:extLst>
              <a:ext uri="{FF2B5EF4-FFF2-40B4-BE49-F238E27FC236}">
                <a16:creationId xmlns:a16="http://schemas.microsoft.com/office/drawing/2014/main" id="{5A654754-606F-4CC5-A97F-C3A2CC768429}"/>
              </a:ext>
            </a:extLst>
          </p:cNvPr>
          <p:cNvSpPr/>
          <p:nvPr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6" name="Grafik 55" descr="Stern">
            <a:extLst>
              <a:ext uri="{FF2B5EF4-FFF2-40B4-BE49-F238E27FC236}">
                <a16:creationId xmlns:a16="http://schemas.microsoft.com/office/drawing/2014/main" id="{B00FF0FF-3CCD-4AD1-A95D-9692252D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72" name="Gleichschenkliges Dreieck 71">
            <a:extLst>
              <a:ext uri="{FF2B5EF4-FFF2-40B4-BE49-F238E27FC236}">
                <a16:creationId xmlns:a16="http://schemas.microsoft.com/office/drawing/2014/main" id="{2CB1DD75-B4B4-4770-8697-575CEE926737}"/>
              </a:ext>
            </a:extLst>
          </p:cNvPr>
          <p:cNvSpPr/>
          <p:nvPr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Gleichschenkliges Dreieck 69">
            <a:extLst>
              <a:ext uri="{FF2B5EF4-FFF2-40B4-BE49-F238E27FC236}">
                <a16:creationId xmlns:a16="http://schemas.microsoft.com/office/drawing/2014/main" id="{42F55688-FD4E-4C34-A8FC-DA83FA5546E8}"/>
              </a:ext>
            </a:extLst>
          </p:cNvPr>
          <p:cNvSpPr/>
          <p:nvPr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5" name="Freihandform: Form 74">
            <a:extLst>
              <a:ext uri="{FF2B5EF4-FFF2-40B4-BE49-F238E27FC236}">
                <a16:creationId xmlns:a16="http://schemas.microsoft.com/office/drawing/2014/main" id="{C159AF6A-55A7-43B6-A99A-82FB76FF2208}"/>
              </a:ext>
            </a:extLst>
          </p:cNvPr>
          <p:cNvSpPr/>
          <p:nvPr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62C7EA77-9C64-4754-B4B6-FE88932C161E}"/>
              </a:ext>
            </a:extLst>
          </p:cNvPr>
          <p:cNvSpPr/>
          <p:nvPr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316E8CDE-42A7-4794-976B-38675938F9EF}"/>
              </a:ext>
            </a:extLst>
          </p:cNvPr>
          <p:cNvSpPr/>
          <p:nvPr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DA40903-34D0-46BD-A24F-35F9681C4350}"/>
              </a:ext>
            </a:extLst>
          </p:cNvPr>
          <p:cNvSpPr/>
          <p:nvPr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1" name="Grafik 80" descr="Stern">
            <a:extLst>
              <a:ext uri="{FF2B5EF4-FFF2-40B4-BE49-F238E27FC236}">
                <a16:creationId xmlns:a16="http://schemas.microsoft.com/office/drawing/2014/main" id="{85E730D3-6802-4788-A725-A6D5B792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74" name="Rechteck 73">
            <a:extLst>
              <a:ext uri="{FF2B5EF4-FFF2-40B4-BE49-F238E27FC236}">
                <a16:creationId xmlns:a16="http://schemas.microsoft.com/office/drawing/2014/main" id="{47EB3EB8-5EEC-44BE-9C34-5C7F65C7AB06}"/>
              </a:ext>
            </a:extLst>
          </p:cNvPr>
          <p:cNvSpPr/>
          <p:nvPr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84" name="Mond 83">
            <a:extLst>
              <a:ext uri="{FF2B5EF4-FFF2-40B4-BE49-F238E27FC236}">
                <a16:creationId xmlns:a16="http://schemas.microsoft.com/office/drawing/2014/main" id="{28D7490E-60C4-4103-B583-C6FBB3C7DAA9}"/>
              </a:ext>
            </a:extLst>
          </p:cNvPr>
          <p:cNvSpPr/>
          <p:nvPr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10A088F3-277C-427D-AC8D-3F25508515D6}"/>
              </a:ext>
            </a:extLst>
          </p:cNvPr>
          <p:cNvSpPr/>
          <p:nvPr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83381A21-9AE8-4E88-8166-079176270D36}"/>
              </a:ext>
            </a:extLst>
          </p:cNvPr>
          <p:cNvSpPr/>
          <p:nvPr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4C6DDB6F-89B9-429B-AB3E-C11C80CCD396}"/>
              </a:ext>
            </a:extLst>
          </p:cNvPr>
          <p:cNvSpPr/>
          <p:nvPr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53083BA3-3F31-4147-B75F-2161E037B5FF}"/>
              </a:ext>
            </a:extLst>
          </p:cNvPr>
          <p:cNvSpPr/>
          <p:nvPr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203F8C5D-DFBA-45AF-A8E8-B3048F9734E2}"/>
              </a:ext>
            </a:extLst>
          </p:cNvPr>
          <p:cNvSpPr/>
          <p:nvPr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94880CB-2D98-48C5-A48B-105B304CA451}"/>
              </a:ext>
            </a:extLst>
          </p:cNvPr>
          <p:cNvSpPr/>
          <p:nvPr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A108FCE3-6742-46CC-A574-84634F00F57F}"/>
              </a:ext>
            </a:extLst>
          </p:cNvPr>
          <p:cNvSpPr/>
          <p:nvPr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9CE16EAE-FF7C-4302-BEF9-B9F38EAE13FE}"/>
              </a:ext>
            </a:extLst>
          </p:cNvPr>
          <p:cNvSpPr/>
          <p:nvPr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0F97A50B-5E1C-4C61-A804-B92B523AF8AE}"/>
              </a:ext>
            </a:extLst>
          </p:cNvPr>
          <p:cNvSpPr/>
          <p:nvPr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70C0637-FCB7-4704-A0E5-4FE9E29CC71C}"/>
              </a:ext>
            </a:extLst>
          </p:cNvPr>
          <p:cNvSpPr/>
          <p:nvPr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9F3F54F6-659C-428E-9F78-0A19A5EE9220}"/>
              </a:ext>
            </a:extLst>
          </p:cNvPr>
          <p:cNvSpPr/>
          <p:nvPr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891D74C0-C29B-4D15-947D-1B0953026D09}"/>
              </a:ext>
            </a:extLst>
          </p:cNvPr>
          <p:cNvSpPr/>
          <p:nvPr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47C343-902E-4D2C-A0E1-1AC70D83F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4263" y="5356548"/>
            <a:ext cx="3990089" cy="1429733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8F96D-2BC0-4124-9A17-E993CD16A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98" y="2353237"/>
            <a:ext cx="3644900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EC56E6E-C24A-4844-896B-DB20B60091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1129" y="304544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0F4BA4A6-A42B-4A12-B82D-4F609E353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7947" y="504470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räne 38">
            <a:extLst>
              <a:ext uri="{FF2B5EF4-FFF2-40B4-BE49-F238E27FC236}">
                <a16:creationId xmlns:a16="http://schemas.microsoft.com/office/drawing/2014/main" id="{144BDCD9-E4EE-4AC4-A507-CC4752F2F8E9}"/>
              </a:ext>
            </a:extLst>
          </p:cNvPr>
          <p:cNvSpPr/>
          <p:nvPr userDrawn="1"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E71DCF3E-B878-42E7-BE0F-EAAF20E58054}"/>
              </a:ext>
            </a:extLst>
          </p:cNvPr>
          <p:cNvCxnSpPr>
            <a:cxnSpLocks/>
          </p:cNvCxnSpPr>
          <p:nvPr userDrawn="1"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F560EB4-8024-4EAD-B7D9-1AEB7138C3CA}"/>
              </a:ext>
            </a:extLst>
          </p:cNvPr>
          <p:cNvCxnSpPr>
            <a:cxnSpLocks/>
          </p:cNvCxnSpPr>
          <p:nvPr userDrawn="1"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D5C4804-6857-4E89-9011-AE1F52B9D93B}"/>
              </a:ext>
            </a:extLst>
          </p:cNvPr>
          <p:cNvCxnSpPr>
            <a:cxnSpLocks/>
            <a:endCxn id="50" idx="0"/>
          </p:cNvCxnSpPr>
          <p:nvPr userDrawn="1"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4F12D25A-DB44-4414-8011-E7237E6BA556}"/>
              </a:ext>
            </a:extLst>
          </p:cNvPr>
          <p:cNvCxnSpPr>
            <a:cxnSpLocks/>
          </p:cNvCxnSpPr>
          <p:nvPr userDrawn="1"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22096924-601D-4078-A7DD-CE618CF940D0}"/>
              </a:ext>
            </a:extLst>
          </p:cNvPr>
          <p:cNvSpPr/>
          <p:nvPr userDrawn="1"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04B0C45-0807-4E17-9AB3-ECC1BC272B0C}"/>
              </a:ext>
            </a:extLst>
          </p:cNvPr>
          <p:cNvSpPr/>
          <p:nvPr userDrawn="1"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1" name="Mond 50">
            <a:extLst>
              <a:ext uri="{FF2B5EF4-FFF2-40B4-BE49-F238E27FC236}">
                <a16:creationId xmlns:a16="http://schemas.microsoft.com/office/drawing/2014/main" id="{2D7095CF-61D7-4BFE-8249-ECD31D9377C5}"/>
              </a:ext>
            </a:extLst>
          </p:cNvPr>
          <p:cNvSpPr/>
          <p:nvPr userDrawn="1"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00B48E7-4B16-4382-80D3-904ECD1AA265}"/>
              </a:ext>
            </a:extLst>
          </p:cNvPr>
          <p:cNvSpPr/>
          <p:nvPr userDrawn="1"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AD8A6294-4A10-47C7-8259-D3024B50D51A}"/>
              </a:ext>
            </a:extLst>
          </p:cNvPr>
          <p:cNvSpPr/>
          <p:nvPr userDrawn="1"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55" name="Sonne 54">
            <a:extLst>
              <a:ext uri="{FF2B5EF4-FFF2-40B4-BE49-F238E27FC236}">
                <a16:creationId xmlns:a16="http://schemas.microsoft.com/office/drawing/2014/main" id="{FC789A33-0D06-4366-B131-8D0743A941DD}"/>
              </a:ext>
            </a:extLst>
          </p:cNvPr>
          <p:cNvSpPr/>
          <p:nvPr userDrawn="1"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7" name="Grafik 56" descr="Stern">
            <a:extLst>
              <a:ext uri="{FF2B5EF4-FFF2-40B4-BE49-F238E27FC236}">
                <a16:creationId xmlns:a16="http://schemas.microsoft.com/office/drawing/2014/main" id="{5467CC76-1F70-4FA4-AFAF-DA72482AB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58" name="Gleichschenkliges Dreieck 57">
            <a:extLst>
              <a:ext uri="{FF2B5EF4-FFF2-40B4-BE49-F238E27FC236}">
                <a16:creationId xmlns:a16="http://schemas.microsoft.com/office/drawing/2014/main" id="{A3D5EEA5-B969-4D6E-9595-B39417867BB0}"/>
              </a:ext>
            </a:extLst>
          </p:cNvPr>
          <p:cNvSpPr/>
          <p:nvPr userDrawn="1"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Gleichschenkliges Dreieck 58">
            <a:extLst>
              <a:ext uri="{FF2B5EF4-FFF2-40B4-BE49-F238E27FC236}">
                <a16:creationId xmlns:a16="http://schemas.microsoft.com/office/drawing/2014/main" id="{3EBA7512-066C-46BA-92A9-7350F12F626D}"/>
              </a:ext>
            </a:extLst>
          </p:cNvPr>
          <p:cNvSpPr/>
          <p:nvPr userDrawn="1"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44ADEB59-FACF-485D-94A5-E862707D64F2}"/>
              </a:ext>
            </a:extLst>
          </p:cNvPr>
          <p:cNvSpPr/>
          <p:nvPr userDrawn="1"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89DD174B-B654-43AE-9C5A-138093D9E2A2}"/>
              </a:ext>
            </a:extLst>
          </p:cNvPr>
          <p:cNvSpPr/>
          <p:nvPr userDrawn="1"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15CCEDA7-9FD8-41EC-851B-5D1270BD4D64}"/>
              </a:ext>
            </a:extLst>
          </p:cNvPr>
          <p:cNvSpPr/>
          <p:nvPr userDrawn="1"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EEBC176-AC3C-40A8-8669-D45BDAA9C4C8}"/>
              </a:ext>
            </a:extLst>
          </p:cNvPr>
          <p:cNvSpPr/>
          <p:nvPr userDrawn="1"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64" name="Grafik 63" descr="Stern">
            <a:extLst>
              <a:ext uri="{FF2B5EF4-FFF2-40B4-BE49-F238E27FC236}">
                <a16:creationId xmlns:a16="http://schemas.microsoft.com/office/drawing/2014/main" id="{C237DBA1-4ED7-4B5A-AE7C-99EC9AEC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65" name="Rechteck 64">
            <a:extLst>
              <a:ext uri="{FF2B5EF4-FFF2-40B4-BE49-F238E27FC236}">
                <a16:creationId xmlns:a16="http://schemas.microsoft.com/office/drawing/2014/main" id="{59871E0D-BC71-4393-827E-735D79250AFB}"/>
              </a:ext>
            </a:extLst>
          </p:cNvPr>
          <p:cNvSpPr/>
          <p:nvPr userDrawn="1"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66" name="Mond 65">
            <a:extLst>
              <a:ext uri="{FF2B5EF4-FFF2-40B4-BE49-F238E27FC236}">
                <a16:creationId xmlns:a16="http://schemas.microsoft.com/office/drawing/2014/main" id="{358D8A30-A25E-4104-8B21-0F6D34A5C541}"/>
              </a:ext>
            </a:extLst>
          </p:cNvPr>
          <p:cNvSpPr/>
          <p:nvPr userDrawn="1"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FB0AEC85-0407-4B86-BBBB-9C6E7126EC9F}"/>
              </a:ext>
            </a:extLst>
          </p:cNvPr>
          <p:cNvSpPr/>
          <p:nvPr userDrawn="1"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91D7620A-06C0-4A8B-928B-88E35D754B41}"/>
              </a:ext>
            </a:extLst>
          </p:cNvPr>
          <p:cNvSpPr/>
          <p:nvPr userDrawn="1"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B7585ADA-BF59-49F4-9917-D4F90747847E}"/>
              </a:ext>
            </a:extLst>
          </p:cNvPr>
          <p:cNvSpPr/>
          <p:nvPr userDrawn="1"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3C54442E-5AEC-4E6D-A4C9-C16C4B48AA63}"/>
              </a:ext>
            </a:extLst>
          </p:cNvPr>
          <p:cNvSpPr/>
          <p:nvPr userDrawn="1"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DC2BB12B-1210-4F3B-95CD-B35F3C3CA61F}"/>
              </a:ext>
            </a:extLst>
          </p:cNvPr>
          <p:cNvSpPr/>
          <p:nvPr userDrawn="1"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83A0B5D6-287B-4A19-89FB-DCE5737679D0}"/>
              </a:ext>
            </a:extLst>
          </p:cNvPr>
          <p:cNvSpPr/>
          <p:nvPr userDrawn="1"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A84CCAB7-1FD7-4D09-8AAE-463717D271CC}"/>
              </a:ext>
            </a:extLst>
          </p:cNvPr>
          <p:cNvSpPr/>
          <p:nvPr userDrawn="1"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4549BE11-6730-421E-A295-DA138D6CF92E}"/>
              </a:ext>
            </a:extLst>
          </p:cNvPr>
          <p:cNvSpPr/>
          <p:nvPr userDrawn="1"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5003FF35-C6A7-44AC-9C23-CF1E05EF0C0F}"/>
              </a:ext>
            </a:extLst>
          </p:cNvPr>
          <p:cNvSpPr/>
          <p:nvPr userDrawn="1"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63B962E-CB90-4804-A287-CB369CEED7CD}"/>
              </a:ext>
            </a:extLst>
          </p:cNvPr>
          <p:cNvSpPr/>
          <p:nvPr userDrawn="1"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FCA7C1CB-88B1-44E9-88BF-C3A5257BA6F8}"/>
              </a:ext>
            </a:extLst>
          </p:cNvPr>
          <p:cNvSpPr/>
          <p:nvPr userDrawn="1"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AD433EE4-1A39-4E93-BAB9-F3B48A0662BE}"/>
              </a:ext>
            </a:extLst>
          </p:cNvPr>
          <p:cNvSpPr/>
          <p:nvPr userDrawn="1"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6366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hteck 258">
            <a:extLst>
              <a:ext uri="{FF2B5EF4-FFF2-40B4-BE49-F238E27FC236}">
                <a16:creationId xmlns:a16="http://schemas.microsoft.com/office/drawing/2014/main" id="{0652888A-CA46-4F1D-8CD3-C4465D7DFECA}"/>
              </a:ext>
            </a:extLst>
          </p:cNvPr>
          <p:cNvSpPr/>
          <p:nvPr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1" name="Rechteck 260">
            <a:extLst>
              <a:ext uri="{FF2B5EF4-FFF2-40B4-BE49-F238E27FC236}">
                <a16:creationId xmlns:a16="http://schemas.microsoft.com/office/drawing/2014/main" id="{6E9F422F-3B08-4718-A833-9C5A0A7089DE}"/>
              </a:ext>
            </a:extLst>
          </p:cNvPr>
          <p:cNvSpPr/>
          <p:nvPr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3" name="Rechteck 262">
            <a:extLst>
              <a:ext uri="{FF2B5EF4-FFF2-40B4-BE49-F238E27FC236}">
                <a16:creationId xmlns:a16="http://schemas.microsoft.com/office/drawing/2014/main" id="{C2980AE0-115A-4498-8CFE-7B4AF5BC55A8}"/>
              </a:ext>
            </a:extLst>
          </p:cNvPr>
          <p:cNvSpPr/>
          <p:nvPr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5" name="Rechteck 264">
            <a:extLst>
              <a:ext uri="{FF2B5EF4-FFF2-40B4-BE49-F238E27FC236}">
                <a16:creationId xmlns:a16="http://schemas.microsoft.com/office/drawing/2014/main" id="{F812CAC2-51F0-4FDB-BD20-44FC3EC3FF30}"/>
              </a:ext>
            </a:extLst>
          </p:cNvPr>
          <p:cNvSpPr/>
          <p:nvPr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7" name="Rechteck 266">
            <a:extLst>
              <a:ext uri="{FF2B5EF4-FFF2-40B4-BE49-F238E27FC236}">
                <a16:creationId xmlns:a16="http://schemas.microsoft.com/office/drawing/2014/main" id="{A3420E45-70A1-4EC4-B8F9-87E3E1F6C757}"/>
              </a:ext>
            </a:extLst>
          </p:cNvPr>
          <p:cNvSpPr/>
          <p:nvPr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9" name="Rechteck 268">
            <a:extLst>
              <a:ext uri="{FF2B5EF4-FFF2-40B4-BE49-F238E27FC236}">
                <a16:creationId xmlns:a16="http://schemas.microsoft.com/office/drawing/2014/main" id="{A9634958-3113-46CD-8778-978CBEA741BE}"/>
              </a:ext>
            </a:extLst>
          </p:cNvPr>
          <p:cNvSpPr/>
          <p:nvPr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1" name="Rechteck 270">
            <a:extLst>
              <a:ext uri="{FF2B5EF4-FFF2-40B4-BE49-F238E27FC236}">
                <a16:creationId xmlns:a16="http://schemas.microsoft.com/office/drawing/2014/main" id="{2A73D264-1B01-4C54-8E08-392D9440F011}"/>
              </a:ext>
            </a:extLst>
          </p:cNvPr>
          <p:cNvSpPr/>
          <p:nvPr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3" name="Rechteck 272">
            <a:extLst>
              <a:ext uri="{FF2B5EF4-FFF2-40B4-BE49-F238E27FC236}">
                <a16:creationId xmlns:a16="http://schemas.microsoft.com/office/drawing/2014/main" id="{F53D4479-9204-4811-A697-952B4319D5BF}"/>
              </a:ext>
            </a:extLst>
          </p:cNvPr>
          <p:cNvSpPr/>
          <p:nvPr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5" name="Rechteck 274">
            <a:extLst>
              <a:ext uri="{FF2B5EF4-FFF2-40B4-BE49-F238E27FC236}">
                <a16:creationId xmlns:a16="http://schemas.microsoft.com/office/drawing/2014/main" id="{18538756-BC0B-4A1B-9C8A-2DBC224F9B3B}"/>
              </a:ext>
            </a:extLst>
          </p:cNvPr>
          <p:cNvSpPr/>
          <p:nvPr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0313EAE9-EA1B-4183-926E-538286211E79}"/>
              </a:ext>
            </a:extLst>
          </p:cNvPr>
          <p:cNvSpPr/>
          <p:nvPr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9" name="Rechteck 278">
            <a:extLst>
              <a:ext uri="{FF2B5EF4-FFF2-40B4-BE49-F238E27FC236}">
                <a16:creationId xmlns:a16="http://schemas.microsoft.com/office/drawing/2014/main" id="{A8FFA257-581A-49ED-B73B-29CD981562E9}"/>
              </a:ext>
            </a:extLst>
          </p:cNvPr>
          <p:cNvSpPr/>
          <p:nvPr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1" name="Rechteck 280">
            <a:extLst>
              <a:ext uri="{FF2B5EF4-FFF2-40B4-BE49-F238E27FC236}">
                <a16:creationId xmlns:a16="http://schemas.microsoft.com/office/drawing/2014/main" id="{92799AE7-D385-419F-AECE-85777293878B}"/>
              </a:ext>
            </a:extLst>
          </p:cNvPr>
          <p:cNvSpPr/>
          <p:nvPr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3" name="Rechteck 282">
            <a:extLst>
              <a:ext uri="{FF2B5EF4-FFF2-40B4-BE49-F238E27FC236}">
                <a16:creationId xmlns:a16="http://schemas.microsoft.com/office/drawing/2014/main" id="{2B918F19-674F-4EEF-BF50-B79F9DB37C17}"/>
              </a:ext>
            </a:extLst>
          </p:cNvPr>
          <p:cNvSpPr/>
          <p:nvPr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D7F99111-348B-4CE9-BB7F-9A7F6CB76C5A}"/>
              </a:ext>
            </a:extLst>
          </p:cNvPr>
          <p:cNvSpPr/>
          <p:nvPr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67EE156B-ABED-45C1-9CE9-75EBB3BAD6A9}"/>
              </a:ext>
            </a:extLst>
          </p:cNvPr>
          <p:cNvSpPr/>
          <p:nvPr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9" name="Rechteck 288">
            <a:extLst>
              <a:ext uri="{FF2B5EF4-FFF2-40B4-BE49-F238E27FC236}">
                <a16:creationId xmlns:a16="http://schemas.microsoft.com/office/drawing/2014/main" id="{8D77B4B4-FEE2-4901-B242-34EDF5ADB901}"/>
              </a:ext>
            </a:extLst>
          </p:cNvPr>
          <p:cNvSpPr/>
          <p:nvPr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1" name="Rechteck 290">
            <a:extLst>
              <a:ext uri="{FF2B5EF4-FFF2-40B4-BE49-F238E27FC236}">
                <a16:creationId xmlns:a16="http://schemas.microsoft.com/office/drawing/2014/main" id="{1F30885C-69D1-4B3E-982A-6B3BE716CEBD}"/>
              </a:ext>
            </a:extLst>
          </p:cNvPr>
          <p:cNvSpPr/>
          <p:nvPr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3" name="Rechteck 292">
            <a:extLst>
              <a:ext uri="{FF2B5EF4-FFF2-40B4-BE49-F238E27FC236}">
                <a16:creationId xmlns:a16="http://schemas.microsoft.com/office/drawing/2014/main" id="{1A31D66D-8F72-4E06-AE12-030197C07341}"/>
              </a:ext>
            </a:extLst>
          </p:cNvPr>
          <p:cNvSpPr/>
          <p:nvPr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5" name="Rechteck 294">
            <a:extLst>
              <a:ext uri="{FF2B5EF4-FFF2-40B4-BE49-F238E27FC236}">
                <a16:creationId xmlns:a16="http://schemas.microsoft.com/office/drawing/2014/main" id="{B01C468F-B01E-460C-9E3E-BD91CF31607B}"/>
              </a:ext>
            </a:extLst>
          </p:cNvPr>
          <p:cNvSpPr/>
          <p:nvPr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7" name="Rechteck 296">
            <a:extLst>
              <a:ext uri="{FF2B5EF4-FFF2-40B4-BE49-F238E27FC236}">
                <a16:creationId xmlns:a16="http://schemas.microsoft.com/office/drawing/2014/main" id="{F1176E59-4293-460C-A0D4-5B24991086EA}"/>
              </a:ext>
            </a:extLst>
          </p:cNvPr>
          <p:cNvSpPr/>
          <p:nvPr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9" name="Rechteck 298">
            <a:extLst>
              <a:ext uri="{FF2B5EF4-FFF2-40B4-BE49-F238E27FC236}">
                <a16:creationId xmlns:a16="http://schemas.microsoft.com/office/drawing/2014/main" id="{DB242B1D-7D84-4A5E-99EB-BA440E0266DC}"/>
              </a:ext>
            </a:extLst>
          </p:cNvPr>
          <p:cNvSpPr/>
          <p:nvPr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1" name="Rechteck 300">
            <a:extLst>
              <a:ext uri="{FF2B5EF4-FFF2-40B4-BE49-F238E27FC236}">
                <a16:creationId xmlns:a16="http://schemas.microsoft.com/office/drawing/2014/main" id="{55E91357-A562-4F65-BBEF-4ABFCA9C6068}"/>
              </a:ext>
            </a:extLst>
          </p:cNvPr>
          <p:cNvSpPr/>
          <p:nvPr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3" name="Rechteck 302">
            <a:extLst>
              <a:ext uri="{FF2B5EF4-FFF2-40B4-BE49-F238E27FC236}">
                <a16:creationId xmlns:a16="http://schemas.microsoft.com/office/drawing/2014/main" id="{6C444646-0617-4A02-9A05-488089116F1D}"/>
              </a:ext>
            </a:extLst>
          </p:cNvPr>
          <p:cNvSpPr/>
          <p:nvPr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5" name="Rechteck 304">
            <a:extLst>
              <a:ext uri="{FF2B5EF4-FFF2-40B4-BE49-F238E27FC236}">
                <a16:creationId xmlns:a16="http://schemas.microsoft.com/office/drawing/2014/main" id="{277E3DA6-3054-44E7-B0B9-6AD0248FDDCA}"/>
              </a:ext>
            </a:extLst>
          </p:cNvPr>
          <p:cNvSpPr/>
          <p:nvPr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7" name="Rechteck 306">
            <a:extLst>
              <a:ext uri="{FF2B5EF4-FFF2-40B4-BE49-F238E27FC236}">
                <a16:creationId xmlns:a16="http://schemas.microsoft.com/office/drawing/2014/main" id="{F1B7FE17-5B9C-4A80-9091-F6E0B5F7EBC6}"/>
              </a:ext>
            </a:extLst>
          </p:cNvPr>
          <p:cNvSpPr/>
          <p:nvPr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9" name="Rechteck 308">
            <a:extLst>
              <a:ext uri="{FF2B5EF4-FFF2-40B4-BE49-F238E27FC236}">
                <a16:creationId xmlns:a16="http://schemas.microsoft.com/office/drawing/2014/main" id="{E52EC3EC-BAC8-4A82-9BC8-3508CE28FA6A}"/>
              </a:ext>
            </a:extLst>
          </p:cNvPr>
          <p:cNvSpPr/>
          <p:nvPr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1" name="Rechteck 310">
            <a:extLst>
              <a:ext uri="{FF2B5EF4-FFF2-40B4-BE49-F238E27FC236}">
                <a16:creationId xmlns:a16="http://schemas.microsoft.com/office/drawing/2014/main" id="{10571C78-44AE-4F78-8E80-8567D152EDE2}"/>
              </a:ext>
            </a:extLst>
          </p:cNvPr>
          <p:cNvSpPr/>
          <p:nvPr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3" name="Rechteck 312">
            <a:extLst>
              <a:ext uri="{FF2B5EF4-FFF2-40B4-BE49-F238E27FC236}">
                <a16:creationId xmlns:a16="http://schemas.microsoft.com/office/drawing/2014/main" id="{4A97DC66-6B95-42B1-BEC4-75E0D255BC59}"/>
              </a:ext>
            </a:extLst>
          </p:cNvPr>
          <p:cNvSpPr/>
          <p:nvPr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5" name="Rechteck 314">
            <a:extLst>
              <a:ext uri="{FF2B5EF4-FFF2-40B4-BE49-F238E27FC236}">
                <a16:creationId xmlns:a16="http://schemas.microsoft.com/office/drawing/2014/main" id="{82DF4D5C-B519-4955-9DA6-F7C8507E68CD}"/>
              </a:ext>
            </a:extLst>
          </p:cNvPr>
          <p:cNvSpPr/>
          <p:nvPr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7" name="Rechteck 316">
            <a:extLst>
              <a:ext uri="{FF2B5EF4-FFF2-40B4-BE49-F238E27FC236}">
                <a16:creationId xmlns:a16="http://schemas.microsoft.com/office/drawing/2014/main" id="{59DCEFA9-9A59-4519-8D9F-210765053805}"/>
              </a:ext>
            </a:extLst>
          </p:cNvPr>
          <p:cNvSpPr/>
          <p:nvPr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9" name="Rechteck 318">
            <a:extLst>
              <a:ext uri="{FF2B5EF4-FFF2-40B4-BE49-F238E27FC236}">
                <a16:creationId xmlns:a16="http://schemas.microsoft.com/office/drawing/2014/main" id="{9D6B7391-FD36-4F7B-A91B-1FE3530BB1F1}"/>
              </a:ext>
            </a:extLst>
          </p:cNvPr>
          <p:cNvSpPr/>
          <p:nvPr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1" name="Rechteck 320">
            <a:extLst>
              <a:ext uri="{FF2B5EF4-FFF2-40B4-BE49-F238E27FC236}">
                <a16:creationId xmlns:a16="http://schemas.microsoft.com/office/drawing/2014/main" id="{6BEA4279-EB33-460C-A2BC-C8D17BA47424}"/>
              </a:ext>
            </a:extLst>
          </p:cNvPr>
          <p:cNvSpPr/>
          <p:nvPr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3" name="Rechteck 322">
            <a:extLst>
              <a:ext uri="{FF2B5EF4-FFF2-40B4-BE49-F238E27FC236}">
                <a16:creationId xmlns:a16="http://schemas.microsoft.com/office/drawing/2014/main" id="{211FE536-C816-4063-8F95-686B3F063E44}"/>
              </a:ext>
            </a:extLst>
          </p:cNvPr>
          <p:cNvSpPr/>
          <p:nvPr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5" name="Rechteck 324">
            <a:extLst>
              <a:ext uri="{FF2B5EF4-FFF2-40B4-BE49-F238E27FC236}">
                <a16:creationId xmlns:a16="http://schemas.microsoft.com/office/drawing/2014/main" id="{056B65F5-1222-440C-A693-127AF1F49A77}"/>
              </a:ext>
            </a:extLst>
          </p:cNvPr>
          <p:cNvSpPr/>
          <p:nvPr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7" name="Rechteck 326">
            <a:extLst>
              <a:ext uri="{FF2B5EF4-FFF2-40B4-BE49-F238E27FC236}">
                <a16:creationId xmlns:a16="http://schemas.microsoft.com/office/drawing/2014/main" id="{BBA93F4F-48F1-4091-8B8E-53B02A03BB80}"/>
              </a:ext>
            </a:extLst>
          </p:cNvPr>
          <p:cNvSpPr/>
          <p:nvPr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9" name="Rechteck 328">
            <a:extLst>
              <a:ext uri="{FF2B5EF4-FFF2-40B4-BE49-F238E27FC236}">
                <a16:creationId xmlns:a16="http://schemas.microsoft.com/office/drawing/2014/main" id="{E363A4E2-2F8E-46D8-9B05-B02A0534EA2D}"/>
              </a:ext>
            </a:extLst>
          </p:cNvPr>
          <p:cNvSpPr/>
          <p:nvPr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1" name="Rechteck 330">
            <a:extLst>
              <a:ext uri="{FF2B5EF4-FFF2-40B4-BE49-F238E27FC236}">
                <a16:creationId xmlns:a16="http://schemas.microsoft.com/office/drawing/2014/main" id="{3705ED5F-C21A-41B0-BD43-C6A223A5DD7F}"/>
              </a:ext>
            </a:extLst>
          </p:cNvPr>
          <p:cNvSpPr/>
          <p:nvPr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3" name="Rechteck 332">
            <a:extLst>
              <a:ext uri="{FF2B5EF4-FFF2-40B4-BE49-F238E27FC236}">
                <a16:creationId xmlns:a16="http://schemas.microsoft.com/office/drawing/2014/main" id="{15D99401-B47E-4A11-8F0A-EFBE0B097FFF}"/>
              </a:ext>
            </a:extLst>
          </p:cNvPr>
          <p:cNvSpPr/>
          <p:nvPr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5" name="Rechteck 334">
            <a:extLst>
              <a:ext uri="{FF2B5EF4-FFF2-40B4-BE49-F238E27FC236}">
                <a16:creationId xmlns:a16="http://schemas.microsoft.com/office/drawing/2014/main" id="{EEC5C538-84E2-4D1F-96E0-4CE507CF9289}"/>
              </a:ext>
            </a:extLst>
          </p:cNvPr>
          <p:cNvSpPr/>
          <p:nvPr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7" name="Rechteck 336">
            <a:extLst>
              <a:ext uri="{FF2B5EF4-FFF2-40B4-BE49-F238E27FC236}">
                <a16:creationId xmlns:a16="http://schemas.microsoft.com/office/drawing/2014/main" id="{FD497259-4CB5-471D-A86C-1AF97F52EE07}"/>
              </a:ext>
            </a:extLst>
          </p:cNvPr>
          <p:cNvSpPr/>
          <p:nvPr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39" name="Grafik 338" descr="Schneeflocke">
            <a:extLst>
              <a:ext uri="{FF2B5EF4-FFF2-40B4-BE49-F238E27FC236}">
                <a16:creationId xmlns:a16="http://schemas.microsoft.com/office/drawing/2014/main" id="{A66EDD56-27D2-4541-A0A9-8E38FD1AF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341" name="Grafik 340" descr="Schneeflocke">
            <a:extLst>
              <a:ext uri="{FF2B5EF4-FFF2-40B4-BE49-F238E27FC236}">
                <a16:creationId xmlns:a16="http://schemas.microsoft.com/office/drawing/2014/main" id="{7A12C800-7842-456B-A973-2EB50776B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343" name="Grafik 342" descr="Schneeflocke">
            <a:extLst>
              <a:ext uri="{FF2B5EF4-FFF2-40B4-BE49-F238E27FC236}">
                <a16:creationId xmlns:a16="http://schemas.microsoft.com/office/drawing/2014/main" id="{1EE1DCA1-6185-46CA-BE01-231FDCEBB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345" name="Grafik 344" descr="Schneeflocke">
            <a:extLst>
              <a:ext uri="{FF2B5EF4-FFF2-40B4-BE49-F238E27FC236}">
                <a16:creationId xmlns:a16="http://schemas.microsoft.com/office/drawing/2014/main" id="{F2EC6D47-0CF9-4F22-9A95-5755AF26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347" name="Grafik 346" descr="Schneeflocke">
            <a:extLst>
              <a:ext uri="{FF2B5EF4-FFF2-40B4-BE49-F238E27FC236}">
                <a16:creationId xmlns:a16="http://schemas.microsoft.com/office/drawing/2014/main" id="{7733116C-44A4-47FF-B55B-56DF0F80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349" name="Grafik 348" descr="Schneeflocke">
            <a:extLst>
              <a:ext uri="{FF2B5EF4-FFF2-40B4-BE49-F238E27FC236}">
                <a16:creationId xmlns:a16="http://schemas.microsoft.com/office/drawing/2014/main" id="{55C88057-AEAA-4893-A1E6-FB155E925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sp>
        <p:nvSpPr>
          <p:cNvPr id="351" name="Textplatzhalter 350">
            <a:extLst>
              <a:ext uri="{FF2B5EF4-FFF2-40B4-BE49-F238E27FC236}">
                <a16:creationId xmlns:a16="http://schemas.microsoft.com/office/drawing/2014/main" id="{077C2765-1237-495C-87EC-D68850061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813" y="1018382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2" name="Textplatzhalter 350">
            <a:extLst>
              <a:ext uri="{FF2B5EF4-FFF2-40B4-BE49-F238E27FC236}">
                <a16:creationId xmlns:a16="http://schemas.microsoft.com/office/drawing/2014/main" id="{B7088D57-1B14-4CA8-AEEC-4FFEC2003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0574" y="424068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54" name="Grafik 353" descr="Schneeflocke">
            <a:extLst>
              <a:ext uri="{FF2B5EF4-FFF2-40B4-BE49-F238E27FC236}">
                <a16:creationId xmlns:a16="http://schemas.microsoft.com/office/drawing/2014/main" id="{F0A06521-FF53-45C9-8B81-CE3408CDD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sp>
        <p:nvSpPr>
          <p:cNvPr id="355" name="Textplatzhalter 350">
            <a:extLst>
              <a:ext uri="{FF2B5EF4-FFF2-40B4-BE49-F238E27FC236}">
                <a16:creationId xmlns:a16="http://schemas.microsoft.com/office/drawing/2014/main" id="{002BB3FE-A8E6-4B63-82D8-ACA4FFADA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6607" y="268606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57" name="Grafik 356" descr="Schneeflocke">
            <a:extLst>
              <a:ext uri="{FF2B5EF4-FFF2-40B4-BE49-F238E27FC236}">
                <a16:creationId xmlns:a16="http://schemas.microsoft.com/office/drawing/2014/main" id="{6F97ACB1-0997-482D-A40D-3581C4B5F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359" name="Grafik 358" descr="Schneeflocke">
            <a:extLst>
              <a:ext uri="{FF2B5EF4-FFF2-40B4-BE49-F238E27FC236}">
                <a16:creationId xmlns:a16="http://schemas.microsoft.com/office/drawing/2014/main" id="{7B06B0BB-8063-4A09-842F-8B4F131C6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C34BAF95-3E46-47D3-8F37-CF29EC42C16C}"/>
              </a:ext>
            </a:extLst>
          </p:cNvPr>
          <p:cNvSpPr/>
          <p:nvPr userDrawn="1"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FF22ACD6-40E2-4B02-BF01-4D4287F3815F}"/>
              </a:ext>
            </a:extLst>
          </p:cNvPr>
          <p:cNvSpPr/>
          <p:nvPr userDrawn="1"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A9FA4457-50B6-49D8-A90B-F04F9341A82F}"/>
              </a:ext>
            </a:extLst>
          </p:cNvPr>
          <p:cNvSpPr/>
          <p:nvPr userDrawn="1"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0EA8AE9C-74FF-427E-B739-496A04DC8F2A}"/>
              </a:ext>
            </a:extLst>
          </p:cNvPr>
          <p:cNvSpPr/>
          <p:nvPr userDrawn="1"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00D108C3-E7EB-48FC-B8CB-CC95F525CEC5}"/>
              </a:ext>
            </a:extLst>
          </p:cNvPr>
          <p:cNvSpPr/>
          <p:nvPr userDrawn="1"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446422EE-8EC8-4DC9-B174-45D9DED3D835}"/>
              </a:ext>
            </a:extLst>
          </p:cNvPr>
          <p:cNvSpPr/>
          <p:nvPr userDrawn="1"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F0DCB88-4813-4584-9D05-17C9189AC420}"/>
              </a:ext>
            </a:extLst>
          </p:cNvPr>
          <p:cNvSpPr/>
          <p:nvPr userDrawn="1"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016DA6D2-E02B-4862-8148-46EAAC1DCD88}"/>
              </a:ext>
            </a:extLst>
          </p:cNvPr>
          <p:cNvSpPr/>
          <p:nvPr userDrawn="1"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6F79D29F-B20A-4BC3-8F8B-3D1AC5A53FB5}"/>
              </a:ext>
            </a:extLst>
          </p:cNvPr>
          <p:cNvSpPr/>
          <p:nvPr userDrawn="1"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D68C4340-58CA-44A5-B512-13A06ACEAB51}"/>
              </a:ext>
            </a:extLst>
          </p:cNvPr>
          <p:cNvSpPr/>
          <p:nvPr userDrawn="1"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EF3BFCA6-38FB-44B8-A826-6865AB4D2AB3}"/>
              </a:ext>
            </a:extLst>
          </p:cNvPr>
          <p:cNvSpPr/>
          <p:nvPr userDrawn="1"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6D917410-A27A-4568-B475-4EF59A05B80B}"/>
              </a:ext>
            </a:extLst>
          </p:cNvPr>
          <p:cNvSpPr/>
          <p:nvPr userDrawn="1"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C482F591-0284-4C25-9325-03D1A57B3F28}"/>
              </a:ext>
            </a:extLst>
          </p:cNvPr>
          <p:cNvSpPr/>
          <p:nvPr userDrawn="1"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CD4461C4-ACC0-48A0-AE93-D6C959E0FAE9}"/>
              </a:ext>
            </a:extLst>
          </p:cNvPr>
          <p:cNvSpPr/>
          <p:nvPr userDrawn="1"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5AF48C97-BB1C-4958-93D9-DF0385CA5F53}"/>
              </a:ext>
            </a:extLst>
          </p:cNvPr>
          <p:cNvSpPr/>
          <p:nvPr userDrawn="1"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DFAA980-8082-4854-A688-E343951CB18B}"/>
              </a:ext>
            </a:extLst>
          </p:cNvPr>
          <p:cNvSpPr/>
          <p:nvPr userDrawn="1"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E642627-F9D9-42B1-9AA2-B44BECAD507A}"/>
              </a:ext>
            </a:extLst>
          </p:cNvPr>
          <p:cNvSpPr/>
          <p:nvPr userDrawn="1"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19283DAA-9832-4EF9-A9C5-E018AF7BF403}"/>
              </a:ext>
            </a:extLst>
          </p:cNvPr>
          <p:cNvSpPr/>
          <p:nvPr userDrawn="1"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6FC3A2-62D8-475B-9851-BB6079FD2A5C}"/>
              </a:ext>
            </a:extLst>
          </p:cNvPr>
          <p:cNvSpPr/>
          <p:nvPr userDrawn="1"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A371E1D3-5A2E-4FC5-9540-509200E3A3F3}"/>
              </a:ext>
            </a:extLst>
          </p:cNvPr>
          <p:cNvSpPr/>
          <p:nvPr userDrawn="1"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46145C-33EE-4120-AAF7-D4C2B0207A14}"/>
              </a:ext>
            </a:extLst>
          </p:cNvPr>
          <p:cNvSpPr/>
          <p:nvPr userDrawn="1"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006AEF21-4DF9-4F51-B5AD-B1891C16DAF8}"/>
              </a:ext>
            </a:extLst>
          </p:cNvPr>
          <p:cNvSpPr/>
          <p:nvPr userDrawn="1"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61DE2B90-5FF6-4406-9D20-10B501A8743C}"/>
              </a:ext>
            </a:extLst>
          </p:cNvPr>
          <p:cNvSpPr/>
          <p:nvPr userDrawn="1"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143EC547-6DDE-41F3-BF9C-93174D17EA70}"/>
              </a:ext>
            </a:extLst>
          </p:cNvPr>
          <p:cNvSpPr/>
          <p:nvPr userDrawn="1"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C77D4877-EC20-4BD7-97C6-33293683E877}"/>
              </a:ext>
            </a:extLst>
          </p:cNvPr>
          <p:cNvSpPr/>
          <p:nvPr userDrawn="1"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572FE97B-5722-4FD4-864C-E155869AB467}"/>
              </a:ext>
            </a:extLst>
          </p:cNvPr>
          <p:cNvSpPr/>
          <p:nvPr userDrawn="1"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BE7BB8FC-3564-46F9-8514-87A76B4E479C}"/>
              </a:ext>
            </a:extLst>
          </p:cNvPr>
          <p:cNvSpPr/>
          <p:nvPr userDrawn="1"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1AF2C945-7A4F-4601-B4C5-2C7000FE1E1B}"/>
              </a:ext>
            </a:extLst>
          </p:cNvPr>
          <p:cNvSpPr/>
          <p:nvPr userDrawn="1"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D395B215-DA2A-4C15-BA8C-7C5EA163F026}"/>
              </a:ext>
            </a:extLst>
          </p:cNvPr>
          <p:cNvSpPr/>
          <p:nvPr userDrawn="1"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6729145A-A596-42E0-8EED-5DAC56C0AC7B}"/>
              </a:ext>
            </a:extLst>
          </p:cNvPr>
          <p:cNvSpPr/>
          <p:nvPr userDrawn="1"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496B90C8-C163-4B38-9846-9189A1675845}"/>
              </a:ext>
            </a:extLst>
          </p:cNvPr>
          <p:cNvSpPr/>
          <p:nvPr userDrawn="1"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69D7B0AC-CA14-4DB4-AA49-D59598928A22}"/>
              </a:ext>
            </a:extLst>
          </p:cNvPr>
          <p:cNvSpPr/>
          <p:nvPr userDrawn="1"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0AA31243-45A8-4E2D-920B-47B7E7F9AAF4}"/>
              </a:ext>
            </a:extLst>
          </p:cNvPr>
          <p:cNvSpPr/>
          <p:nvPr userDrawn="1"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AA3288ED-3285-4EB1-885C-52496F92C9F5}"/>
              </a:ext>
            </a:extLst>
          </p:cNvPr>
          <p:cNvSpPr/>
          <p:nvPr userDrawn="1"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A860043C-8BA1-44EC-9ED2-F0437F6179F7}"/>
              </a:ext>
            </a:extLst>
          </p:cNvPr>
          <p:cNvSpPr/>
          <p:nvPr userDrawn="1"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D0EEEB63-CBFB-46DC-93FB-10400580EDE2}"/>
              </a:ext>
            </a:extLst>
          </p:cNvPr>
          <p:cNvSpPr/>
          <p:nvPr userDrawn="1"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E689D37F-B7E0-4E17-AEB5-06438A5AE62D}"/>
              </a:ext>
            </a:extLst>
          </p:cNvPr>
          <p:cNvSpPr/>
          <p:nvPr userDrawn="1"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EA2D6E82-946C-47CD-84F4-F28A5E1F54CB}"/>
              </a:ext>
            </a:extLst>
          </p:cNvPr>
          <p:cNvSpPr/>
          <p:nvPr userDrawn="1"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3A9BF47F-3256-4324-9090-3DCA6CF1BF26}"/>
              </a:ext>
            </a:extLst>
          </p:cNvPr>
          <p:cNvSpPr/>
          <p:nvPr userDrawn="1"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411A72D9-6EEB-46E9-A5F1-C2484F737224}"/>
              </a:ext>
            </a:extLst>
          </p:cNvPr>
          <p:cNvSpPr/>
          <p:nvPr userDrawn="1"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4" name="Grafik 93" descr="Schneeflocke">
            <a:extLst>
              <a:ext uri="{FF2B5EF4-FFF2-40B4-BE49-F238E27FC236}">
                <a16:creationId xmlns:a16="http://schemas.microsoft.com/office/drawing/2014/main" id="{A41ED85B-E9B3-4934-BF05-06DE1938E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95" name="Grafik 94" descr="Schneeflocke">
            <a:extLst>
              <a:ext uri="{FF2B5EF4-FFF2-40B4-BE49-F238E27FC236}">
                <a16:creationId xmlns:a16="http://schemas.microsoft.com/office/drawing/2014/main" id="{DAA6F95A-909F-4F73-8F63-1C8F5FE89A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96" name="Grafik 95" descr="Schneeflocke">
            <a:extLst>
              <a:ext uri="{FF2B5EF4-FFF2-40B4-BE49-F238E27FC236}">
                <a16:creationId xmlns:a16="http://schemas.microsoft.com/office/drawing/2014/main" id="{DB6A1720-7044-47D3-B843-7E8763A2FB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97" name="Grafik 96" descr="Schneeflocke">
            <a:extLst>
              <a:ext uri="{FF2B5EF4-FFF2-40B4-BE49-F238E27FC236}">
                <a16:creationId xmlns:a16="http://schemas.microsoft.com/office/drawing/2014/main" id="{45F94331-7993-4C64-8543-56B2DD9C5F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98" name="Grafik 97" descr="Schneeflocke">
            <a:extLst>
              <a:ext uri="{FF2B5EF4-FFF2-40B4-BE49-F238E27FC236}">
                <a16:creationId xmlns:a16="http://schemas.microsoft.com/office/drawing/2014/main" id="{6C81E2AF-6D8C-4E42-A28F-79A413460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99" name="Grafik 98" descr="Schneeflocke">
            <a:extLst>
              <a:ext uri="{FF2B5EF4-FFF2-40B4-BE49-F238E27FC236}">
                <a16:creationId xmlns:a16="http://schemas.microsoft.com/office/drawing/2014/main" id="{4692CF77-CE78-4A12-8C37-3B09BA66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pic>
        <p:nvPicPr>
          <p:cNvPr id="100" name="Grafik 99" descr="Schneeflocke">
            <a:extLst>
              <a:ext uri="{FF2B5EF4-FFF2-40B4-BE49-F238E27FC236}">
                <a16:creationId xmlns:a16="http://schemas.microsoft.com/office/drawing/2014/main" id="{CD1FCE57-DE0E-468F-BF5F-B3B7AB2DBB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pic>
        <p:nvPicPr>
          <p:cNvPr id="101" name="Grafik 100" descr="Schneeflocke">
            <a:extLst>
              <a:ext uri="{FF2B5EF4-FFF2-40B4-BE49-F238E27FC236}">
                <a16:creationId xmlns:a16="http://schemas.microsoft.com/office/drawing/2014/main" id="{27690690-4F1E-4357-A55D-35B96558395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102" name="Grafik 101" descr="Schneeflocke">
            <a:extLst>
              <a:ext uri="{FF2B5EF4-FFF2-40B4-BE49-F238E27FC236}">
                <a16:creationId xmlns:a16="http://schemas.microsoft.com/office/drawing/2014/main" id="{7B038DEF-D27F-441A-9AC0-0902220626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17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7D886D71-DF2B-4493-9C81-3F6CDFB69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7E960D-1C54-447A-97D5-F22F722A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59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EAFB3DC-2581-44A9-A764-F4DCFD6BD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1808" y="5526901"/>
            <a:ext cx="7388384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6FC457DF-13F1-4A7A-A5C6-71359DCA7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2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97F1B-2848-4B77-9675-9BCF7018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8" y="316774"/>
            <a:ext cx="3481078" cy="443985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CF46C5F-C51C-4624-A1C5-9B5E978456F6}"/>
              </a:ext>
            </a:extLst>
          </p:cNvPr>
          <p:cNvSpPr/>
          <p:nvPr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B50FC26-78D9-4395-88AD-3C21D191D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54" y="760759"/>
            <a:ext cx="3459162" cy="1866501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D19E94B6-C83E-418B-AAC9-FD46B712B6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4061" y="673005"/>
            <a:ext cx="6631699" cy="1832882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F5E62ED3-FB36-4513-9A87-E9CF8DA5C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470" y="3817620"/>
            <a:ext cx="3459162" cy="276606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07E79F6-C4CE-490E-A9DA-14CEB9AAD490}"/>
              </a:ext>
            </a:extLst>
          </p:cNvPr>
          <p:cNvCxnSpPr>
            <a:cxnSpLocks/>
          </p:cNvCxnSpPr>
          <p:nvPr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320F624-B429-478D-8F0D-86B3F74C726B}"/>
              </a:ext>
            </a:extLst>
          </p:cNvPr>
          <p:cNvCxnSpPr>
            <a:cxnSpLocks/>
          </p:cNvCxnSpPr>
          <p:nvPr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15DCBF79-2731-47AF-B473-D2492A887F63}"/>
              </a:ext>
            </a:extLst>
          </p:cNvPr>
          <p:cNvSpPr/>
          <p:nvPr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8B67A00-6451-419C-A181-BEA4AF9CCABA}"/>
              </a:ext>
            </a:extLst>
          </p:cNvPr>
          <p:cNvCxnSpPr>
            <a:cxnSpLocks/>
          </p:cNvCxnSpPr>
          <p:nvPr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63D646B-14D2-4A06-ABDE-C447CC72F94D}"/>
              </a:ext>
            </a:extLst>
          </p:cNvPr>
          <p:cNvCxnSpPr>
            <a:cxnSpLocks/>
          </p:cNvCxnSpPr>
          <p:nvPr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 descr="Bogen">
            <a:extLst>
              <a:ext uri="{FF2B5EF4-FFF2-40B4-BE49-F238E27FC236}">
                <a16:creationId xmlns:a16="http://schemas.microsoft.com/office/drawing/2014/main" id="{9F4548D8-A956-4E4D-9CB2-8FBF76F6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FAF6C51C-82E4-485A-9C52-CC9DD590A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4061" y="229020"/>
            <a:ext cx="6631699" cy="443985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699FEC92-53D6-49E9-92C4-A6F2A2A24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5647" y="3817620"/>
            <a:ext cx="6660114" cy="2678305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E975D9EA-C26C-4A0E-BF72-F9DEA7EBF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5647" y="3373637"/>
            <a:ext cx="6660114" cy="443984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6BDC8522-50AF-4FCB-A2E1-592457DBE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3213" y="3336925"/>
            <a:ext cx="3487737" cy="481013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030EF12-67E9-416A-94D0-0ECC4A9BF9A1}"/>
              </a:ext>
            </a:extLst>
          </p:cNvPr>
          <p:cNvSpPr/>
          <p:nvPr userDrawn="1"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189B7E1-519D-4A08-AB30-7A430B059BC8}"/>
              </a:ext>
            </a:extLst>
          </p:cNvPr>
          <p:cNvCxnSpPr>
            <a:cxnSpLocks/>
          </p:cNvCxnSpPr>
          <p:nvPr userDrawn="1"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4A2D456-01C6-4CBD-87C0-9D5EEDE490C1}"/>
              </a:ext>
            </a:extLst>
          </p:cNvPr>
          <p:cNvCxnSpPr>
            <a:cxnSpLocks/>
          </p:cNvCxnSpPr>
          <p:nvPr userDrawn="1"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BC78D506-516D-4D63-98F9-3C5140331FF2}"/>
              </a:ext>
            </a:extLst>
          </p:cNvPr>
          <p:cNvSpPr/>
          <p:nvPr userDrawn="1"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035CAF0-9B96-40F9-A214-CED811903EAF}"/>
              </a:ext>
            </a:extLst>
          </p:cNvPr>
          <p:cNvCxnSpPr>
            <a:cxnSpLocks/>
          </p:cNvCxnSpPr>
          <p:nvPr userDrawn="1"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29B5444-5E3E-4798-9F9D-B62F34FEFC51}"/>
              </a:ext>
            </a:extLst>
          </p:cNvPr>
          <p:cNvCxnSpPr>
            <a:cxnSpLocks/>
          </p:cNvCxnSpPr>
          <p:nvPr userDrawn="1"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 descr="Bogen">
            <a:extLst>
              <a:ext uri="{FF2B5EF4-FFF2-40B4-BE49-F238E27FC236}">
                <a16:creationId xmlns:a16="http://schemas.microsoft.com/office/drawing/2014/main" id="{4A0391C8-D19E-4C28-A98E-BE9C161D7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24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08C95EE1-A03D-43E1-88DF-F0C8AE573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51F9C57-1C09-47AA-BCC9-631DDA382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1868964"/>
            <a:ext cx="5029199" cy="3120072"/>
          </a:xfrm>
        </p:spPr>
        <p:txBody>
          <a:bodyPr>
            <a:normAutofit/>
          </a:bodyPr>
          <a:lstStyle>
            <a:lvl1pPr algn="ctr">
              <a:buNone/>
              <a:defRPr sz="4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2FF666BA-EB64-49A9-9756-A853AA09F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5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A1AC39A-BAE8-49D5-93F6-396CBCD29773}"/>
              </a:ext>
            </a:extLst>
          </p:cNvPr>
          <p:cNvSpPr/>
          <p:nvPr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F6E4CF-1177-4498-B493-EE5DEE5E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52" y="1037610"/>
            <a:ext cx="1927742" cy="2131092"/>
          </a:xfrm>
          <a:noFill/>
        </p:spPr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pic>
        <p:nvPicPr>
          <p:cNvPr id="27" name="Grafik 26" descr="Weihnachtsbaum">
            <a:extLst>
              <a:ext uri="{FF2B5EF4-FFF2-40B4-BE49-F238E27FC236}">
                <a16:creationId xmlns:a16="http://schemas.microsoft.com/office/drawing/2014/main" id="{1AF7BB20-7596-4D0D-A1CF-B34B7649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29" name="Grafik 28" descr="Weihnachtsbaum">
            <a:extLst>
              <a:ext uri="{FF2B5EF4-FFF2-40B4-BE49-F238E27FC236}">
                <a16:creationId xmlns:a16="http://schemas.microsoft.com/office/drawing/2014/main" id="{3EBBFD75-5361-49A7-AC12-EAB027556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  <p:sp>
        <p:nvSpPr>
          <p:cNvPr id="53" name="Textplatzhalter 48">
            <a:extLst>
              <a:ext uri="{FF2B5EF4-FFF2-40B4-BE49-F238E27FC236}">
                <a16:creationId xmlns:a16="http://schemas.microsoft.com/office/drawing/2014/main" id="{C06FDFD1-0349-41C6-8DF2-CB921E74A3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7163" y="1037610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4" name="Textplatzhalter 48">
            <a:extLst>
              <a:ext uri="{FF2B5EF4-FFF2-40B4-BE49-F238E27FC236}">
                <a16:creationId xmlns:a16="http://schemas.microsoft.com/office/drawing/2014/main" id="{42E177A8-15A5-442B-8615-00E8C76C6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7207" y="205316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5" name="Textplatzhalter 48">
            <a:extLst>
              <a:ext uri="{FF2B5EF4-FFF2-40B4-BE49-F238E27FC236}">
                <a16:creationId xmlns:a16="http://schemas.microsoft.com/office/drawing/2014/main" id="{245B2DD0-EA93-4454-A44E-CE2D5E900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7902" y="3075189"/>
            <a:ext cx="981428" cy="864801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6" name="Textplatzhalter 48">
            <a:extLst>
              <a:ext uri="{FF2B5EF4-FFF2-40B4-BE49-F238E27FC236}">
                <a16:creationId xmlns:a16="http://schemas.microsoft.com/office/drawing/2014/main" id="{DFDD4959-36CA-4FF8-9C61-BD8699287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3093" y="4097212"/>
            <a:ext cx="985933" cy="827712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8" name="Inhaltsplatzhalter 57">
            <a:extLst>
              <a:ext uri="{FF2B5EF4-FFF2-40B4-BE49-F238E27FC236}">
                <a16:creationId xmlns:a16="http://schemas.microsoft.com/office/drawing/2014/main" id="{8CB9CAD1-8861-46FC-9895-651F5AE342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8590" y="1188120"/>
            <a:ext cx="7598128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Inhaltsplatzhalter 57">
            <a:extLst>
              <a:ext uri="{FF2B5EF4-FFF2-40B4-BE49-F238E27FC236}">
                <a16:creationId xmlns:a16="http://schemas.microsoft.com/office/drawing/2014/main" id="{2F27E7B6-5EA2-4419-90E8-93CEFAAA7D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18439" y="2188366"/>
            <a:ext cx="7158279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0" name="Inhaltsplatzhalter 57">
            <a:extLst>
              <a:ext uri="{FF2B5EF4-FFF2-40B4-BE49-F238E27FC236}">
                <a16:creationId xmlns:a16="http://schemas.microsoft.com/office/drawing/2014/main" id="{F2681237-0E75-43CB-BA95-57523FBE1A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89329" y="3207157"/>
            <a:ext cx="6787389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2" name="Inhaltsplatzhalter 57">
            <a:extLst>
              <a:ext uri="{FF2B5EF4-FFF2-40B4-BE49-F238E27FC236}">
                <a16:creationId xmlns:a16="http://schemas.microsoft.com/office/drawing/2014/main" id="{51B5B9D7-DD3B-44BF-B569-9B563E04751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6073" y="4210636"/>
            <a:ext cx="6290270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8">
            <a:extLst>
              <a:ext uri="{FF2B5EF4-FFF2-40B4-BE49-F238E27FC236}">
                <a16:creationId xmlns:a16="http://schemas.microsoft.com/office/drawing/2014/main" id="{B0290397-C1D0-4E30-98FC-E1006D8BF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9329" y="506138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15" name="Inhaltsplatzhalter 57">
            <a:extLst>
              <a:ext uri="{FF2B5EF4-FFF2-40B4-BE49-F238E27FC236}">
                <a16:creationId xmlns:a16="http://schemas.microsoft.com/office/drawing/2014/main" id="{90472E6A-BAAC-4BAF-9FAC-1E34B55E30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870756" y="5211898"/>
            <a:ext cx="5805962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75621C5-5515-4433-8BBE-DA0FDE32958D}"/>
              </a:ext>
            </a:extLst>
          </p:cNvPr>
          <p:cNvSpPr/>
          <p:nvPr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Weihnachtsbaum">
            <a:extLst>
              <a:ext uri="{FF2B5EF4-FFF2-40B4-BE49-F238E27FC236}">
                <a16:creationId xmlns:a16="http://schemas.microsoft.com/office/drawing/2014/main" id="{2E325881-F121-44C3-98D7-4F19D84F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18" name="Grafik 17" descr="Weihnachtsbaum">
            <a:extLst>
              <a:ext uri="{FF2B5EF4-FFF2-40B4-BE49-F238E27FC236}">
                <a16:creationId xmlns:a16="http://schemas.microsoft.com/office/drawing/2014/main" id="{3C19D238-2794-42F4-9B4D-731D95A5D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7C2081C6-17D9-4CD0-BCAA-397E05CF5D2B}"/>
              </a:ext>
            </a:extLst>
          </p:cNvPr>
          <p:cNvSpPr/>
          <p:nvPr userDrawn="1"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 descr="Weihnachtsbaum">
            <a:extLst>
              <a:ext uri="{FF2B5EF4-FFF2-40B4-BE49-F238E27FC236}">
                <a16:creationId xmlns:a16="http://schemas.microsoft.com/office/drawing/2014/main" id="{FE25AC0A-36E4-4AB9-8FCB-76AFBC1E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22" name="Grafik 21" descr="Weihnachtsbaum">
            <a:extLst>
              <a:ext uri="{FF2B5EF4-FFF2-40B4-BE49-F238E27FC236}">
                <a16:creationId xmlns:a16="http://schemas.microsoft.com/office/drawing/2014/main" id="{ED3F4F6B-4767-4024-BA4E-3976B1248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4985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2B997BCC-C723-4F52-97FE-1874F384B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F0A5CD-40F3-42F1-AD0A-106ACF03E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15" y="1634489"/>
            <a:ext cx="6045835" cy="3280411"/>
          </a:xfrm>
        </p:spPr>
        <p:txBody>
          <a:bodyPr/>
          <a:lstStyle>
            <a:lvl1pPr algn="ctr">
              <a:buNone/>
              <a:defRPr sz="40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1B9AD139-633B-4C92-BAAF-F88A3CC8B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4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8B1C339C-CA77-49BF-8F22-424E1250E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65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7C306F9-A16A-433F-B872-1024C6627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8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6E6DA4C3-F891-472E-94DA-2FB19465C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09149"/>
            <a:ext cx="10515600" cy="1325563"/>
          </a:xfrm>
        </p:spPr>
        <p:txBody>
          <a:bodyPr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de-DE" dirty="0" err="1"/>
              <a:t>Mastertitealformat</a:t>
            </a:r>
            <a:r>
              <a:rPr lang="de-DE" dirty="0"/>
              <a:t>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13015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897F3818-5C80-48B0-8C1D-EDCA0BD49967}"/>
              </a:ext>
            </a:extLst>
          </p:cNvPr>
          <p:cNvSpPr/>
          <p:nvPr userDrawn="1"/>
        </p:nvSpPr>
        <p:spPr>
          <a:xfrm>
            <a:off x="8681237" y="553943"/>
            <a:ext cx="2694544" cy="26945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F922FE-E0FF-4545-BC89-5FB98B9E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9" y="963148"/>
            <a:ext cx="6920158" cy="1281312"/>
          </a:xfrm>
        </p:spPr>
        <p:txBody>
          <a:bodyPr>
            <a:noAutofit/>
          </a:bodyPr>
          <a:lstStyle>
            <a:lvl1pPr algn="l">
              <a:defRPr sz="6600"/>
            </a:lvl1pPr>
          </a:lstStyle>
          <a:p>
            <a:endParaRPr lang="de-AT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764998-1CEE-4B35-99CE-5AD93152A23F}"/>
              </a:ext>
            </a:extLst>
          </p:cNvPr>
          <p:cNvSpPr/>
          <p:nvPr userDrawn="1"/>
        </p:nvSpPr>
        <p:spPr>
          <a:xfrm>
            <a:off x="8264682" y="716965"/>
            <a:ext cx="2694544" cy="2694544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98D3831-8CF0-4BC1-A3FD-8BFF93D5F3EC}"/>
              </a:ext>
            </a:extLst>
          </p:cNvPr>
          <p:cNvSpPr/>
          <p:nvPr userDrawn="1"/>
        </p:nvSpPr>
        <p:spPr>
          <a:xfrm>
            <a:off x="7843704" y="663219"/>
            <a:ext cx="2845703" cy="280203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74F823-2BA5-4B48-BE1F-50F7E9093BDE}"/>
              </a:ext>
            </a:extLst>
          </p:cNvPr>
          <p:cNvSpPr/>
          <p:nvPr userDrawn="1"/>
        </p:nvSpPr>
        <p:spPr>
          <a:xfrm>
            <a:off x="8449679" y="789156"/>
            <a:ext cx="2785375" cy="2785375"/>
          </a:xfrm>
          <a:prstGeom prst="ellipse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     </a:t>
            </a:r>
          </a:p>
        </p:txBody>
      </p:sp>
      <p:sp>
        <p:nvSpPr>
          <p:cNvPr id="26" name="Pfeil: Fünfeck 25">
            <a:extLst>
              <a:ext uri="{FF2B5EF4-FFF2-40B4-BE49-F238E27FC236}">
                <a16:creationId xmlns:a16="http://schemas.microsoft.com/office/drawing/2014/main" id="{DD4D171A-5400-43FE-B754-D7284CAD679D}"/>
              </a:ext>
            </a:extLst>
          </p:cNvPr>
          <p:cNvSpPr/>
          <p:nvPr userDrawn="1"/>
        </p:nvSpPr>
        <p:spPr>
          <a:xfrm>
            <a:off x="1" y="963148"/>
            <a:ext cx="5263661" cy="1043296"/>
          </a:xfrm>
          <a:prstGeom prst="homePlate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52233220-3B50-47BE-8F27-5BD1D1DCA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8" y="2993624"/>
            <a:ext cx="5035550" cy="32491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4C136F-AC85-4F77-A617-D3D8BC18F5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188" y="2399263"/>
            <a:ext cx="5764212" cy="75565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E0DC8F59-BC60-44DD-9096-0ED0D0C2B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3780" y="872836"/>
            <a:ext cx="2496157" cy="2371963"/>
          </a:xfrm>
          <a:prstGeom prst="ellipse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5512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1A8A92-7B07-4DBA-A365-9FDDA887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977" y="2346158"/>
            <a:ext cx="6744045" cy="220121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35226A3-07C6-427A-8D69-23F9F550F75F}"/>
              </a:ext>
            </a:extLst>
          </p:cNvPr>
          <p:cNvCxnSpPr>
            <a:cxnSpLocks/>
          </p:cNvCxnSpPr>
          <p:nvPr userDrawn="1"/>
        </p:nvCxnSpPr>
        <p:spPr>
          <a:xfrm>
            <a:off x="0" y="1243264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1E56E967-4784-4FB2-86CD-4E678150EB30}"/>
              </a:ext>
            </a:extLst>
          </p:cNvPr>
          <p:cNvCxnSpPr>
            <a:cxnSpLocks/>
          </p:cNvCxnSpPr>
          <p:nvPr userDrawn="1"/>
        </p:nvCxnSpPr>
        <p:spPr>
          <a:xfrm>
            <a:off x="0" y="5482389"/>
            <a:ext cx="12192000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F6C9FB3F-1BB5-4337-B177-FD279F92B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642" y="3957911"/>
            <a:ext cx="5700713" cy="637057"/>
          </a:xfrm>
        </p:spPr>
        <p:txBody>
          <a:bodyPr>
            <a:noAutofit/>
          </a:bodyPr>
          <a:lstStyle>
            <a:lvl1pPr algn="ct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372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A1AC39A-BAE8-49D5-93F6-396CBCD29773}"/>
              </a:ext>
            </a:extLst>
          </p:cNvPr>
          <p:cNvSpPr/>
          <p:nvPr userDrawn="1"/>
        </p:nvSpPr>
        <p:spPr>
          <a:xfrm>
            <a:off x="-38992" y="0"/>
            <a:ext cx="4353340" cy="6877878"/>
          </a:xfrm>
          <a:custGeom>
            <a:avLst/>
            <a:gdLst>
              <a:gd name="connsiteX0" fmla="*/ 19879 w 3240157"/>
              <a:gd name="connsiteY0" fmla="*/ 0 h 6877878"/>
              <a:gd name="connsiteX1" fmla="*/ 1252331 w 3240157"/>
              <a:gd name="connsiteY1" fmla="*/ 0 h 6877878"/>
              <a:gd name="connsiteX2" fmla="*/ 3240157 w 3240157"/>
              <a:gd name="connsiteY2" fmla="*/ 6877878 h 6877878"/>
              <a:gd name="connsiteX3" fmla="*/ 0 w 3240157"/>
              <a:gd name="connsiteY3" fmla="*/ 6877878 h 6877878"/>
              <a:gd name="connsiteX4" fmla="*/ 19879 w 3240157"/>
              <a:gd name="connsiteY4" fmla="*/ 0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57" h="6877878">
                <a:moveTo>
                  <a:pt x="19879" y="0"/>
                </a:moveTo>
                <a:lnTo>
                  <a:pt x="1252331" y="0"/>
                </a:lnTo>
                <a:lnTo>
                  <a:pt x="3240157" y="6877878"/>
                </a:lnTo>
                <a:lnTo>
                  <a:pt x="0" y="6877878"/>
                </a:lnTo>
                <a:cubicBezTo>
                  <a:pt x="6626" y="4595191"/>
                  <a:pt x="13253" y="2312504"/>
                  <a:pt x="19879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F6E4CF-1177-4498-B493-EE5DEE5E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52" y="1037610"/>
            <a:ext cx="1927742" cy="2131092"/>
          </a:xfrm>
          <a:noFill/>
        </p:spPr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+mn-lt"/>
              </a:defRPr>
            </a:lvl1pPr>
          </a:lstStyle>
          <a:p>
            <a:endParaRPr lang="de-AT" dirty="0"/>
          </a:p>
        </p:txBody>
      </p:sp>
      <p:pic>
        <p:nvPicPr>
          <p:cNvPr id="27" name="Grafik 26" descr="Weihnachtsbaum">
            <a:extLst>
              <a:ext uri="{FF2B5EF4-FFF2-40B4-BE49-F238E27FC236}">
                <a16:creationId xmlns:a16="http://schemas.microsoft.com/office/drawing/2014/main" id="{1AF7BB20-7596-4D0D-A1CF-B34B76498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729" y="3947363"/>
            <a:ext cx="3150960" cy="3150960"/>
          </a:xfrm>
          <a:prstGeom prst="rect">
            <a:avLst/>
          </a:prstGeom>
        </p:spPr>
      </p:pic>
      <p:pic>
        <p:nvPicPr>
          <p:cNvPr id="29" name="Grafik 28" descr="Weihnachtsbaum">
            <a:extLst>
              <a:ext uri="{FF2B5EF4-FFF2-40B4-BE49-F238E27FC236}">
                <a16:creationId xmlns:a16="http://schemas.microsoft.com/office/drawing/2014/main" id="{3EBBFD75-5361-49A7-AC12-EAB027556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797" y="4878075"/>
            <a:ext cx="2103018" cy="2103018"/>
          </a:xfrm>
          <a:prstGeom prst="rect">
            <a:avLst/>
          </a:prstGeom>
        </p:spPr>
      </p:pic>
      <p:sp>
        <p:nvSpPr>
          <p:cNvPr id="53" name="Textplatzhalter 48">
            <a:extLst>
              <a:ext uri="{FF2B5EF4-FFF2-40B4-BE49-F238E27FC236}">
                <a16:creationId xmlns:a16="http://schemas.microsoft.com/office/drawing/2014/main" id="{C06FDFD1-0349-41C6-8DF2-CB921E74A3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7163" y="1037610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4" name="Textplatzhalter 48">
            <a:extLst>
              <a:ext uri="{FF2B5EF4-FFF2-40B4-BE49-F238E27FC236}">
                <a16:creationId xmlns:a16="http://schemas.microsoft.com/office/drawing/2014/main" id="{42E177A8-15A5-442B-8615-00E8C76C6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7207" y="205316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5" name="Textplatzhalter 48">
            <a:extLst>
              <a:ext uri="{FF2B5EF4-FFF2-40B4-BE49-F238E27FC236}">
                <a16:creationId xmlns:a16="http://schemas.microsoft.com/office/drawing/2014/main" id="{245B2DD0-EA93-4454-A44E-CE2D5E900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7902" y="3075189"/>
            <a:ext cx="981428" cy="864801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6" name="Textplatzhalter 48">
            <a:extLst>
              <a:ext uri="{FF2B5EF4-FFF2-40B4-BE49-F238E27FC236}">
                <a16:creationId xmlns:a16="http://schemas.microsoft.com/office/drawing/2014/main" id="{DFDD4959-36CA-4FF8-9C61-BD8699287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3093" y="4097212"/>
            <a:ext cx="985933" cy="827712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58" name="Inhaltsplatzhalter 57">
            <a:extLst>
              <a:ext uri="{FF2B5EF4-FFF2-40B4-BE49-F238E27FC236}">
                <a16:creationId xmlns:a16="http://schemas.microsoft.com/office/drawing/2014/main" id="{8CB9CAD1-8861-46FC-9895-651F5AE342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8590" y="1188120"/>
            <a:ext cx="7598128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endParaRPr lang="de-AT" dirty="0"/>
          </a:p>
        </p:txBody>
      </p:sp>
      <p:sp>
        <p:nvSpPr>
          <p:cNvPr id="59" name="Inhaltsplatzhalter 57">
            <a:extLst>
              <a:ext uri="{FF2B5EF4-FFF2-40B4-BE49-F238E27FC236}">
                <a16:creationId xmlns:a16="http://schemas.microsoft.com/office/drawing/2014/main" id="{2F27E7B6-5EA2-4419-90E8-93CEFAAA7D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18439" y="2188366"/>
            <a:ext cx="7158279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endParaRPr lang="de-AT" dirty="0"/>
          </a:p>
        </p:txBody>
      </p:sp>
      <p:sp>
        <p:nvSpPr>
          <p:cNvPr id="60" name="Inhaltsplatzhalter 57">
            <a:extLst>
              <a:ext uri="{FF2B5EF4-FFF2-40B4-BE49-F238E27FC236}">
                <a16:creationId xmlns:a16="http://schemas.microsoft.com/office/drawing/2014/main" id="{F2681237-0E75-43CB-BA95-57523FBE1A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89329" y="3207157"/>
            <a:ext cx="6787389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endParaRPr lang="de-AT" dirty="0"/>
          </a:p>
        </p:txBody>
      </p:sp>
      <p:sp>
        <p:nvSpPr>
          <p:cNvPr id="62" name="Inhaltsplatzhalter 57">
            <a:extLst>
              <a:ext uri="{FF2B5EF4-FFF2-40B4-BE49-F238E27FC236}">
                <a16:creationId xmlns:a16="http://schemas.microsoft.com/office/drawing/2014/main" id="{51B5B9D7-DD3B-44BF-B569-9B563E04751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6073" y="4210636"/>
            <a:ext cx="6290270" cy="53654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endParaRPr lang="de-AT" dirty="0"/>
          </a:p>
        </p:txBody>
      </p:sp>
      <p:sp>
        <p:nvSpPr>
          <p:cNvPr id="14" name="Textplatzhalter 48">
            <a:extLst>
              <a:ext uri="{FF2B5EF4-FFF2-40B4-BE49-F238E27FC236}">
                <a16:creationId xmlns:a16="http://schemas.microsoft.com/office/drawing/2014/main" id="{B0290397-C1D0-4E30-98FC-E1006D8BF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9329" y="5061388"/>
            <a:ext cx="981428" cy="864800"/>
          </a:xfrm>
        </p:spPr>
        <p:txBody>
          <a:bodyPr/>
          <a:lstStyle>
            <a:lvl1pPr>
              <a:buNone/>
              <a:defRPr sz="6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AT" dirty="0"/>
              <a:t>n</a:t>
            </a:r>
          </a:p>
        </p:txBody>
      </p:sp>
      <p:sp>
        <p:nvSpPr>
          <p:cNvPr id="15" name="Inhaltsplatzhalter 57">
            <a:extLst>
              <a:ext uri="{FF2B5EF4-FFF2-40B4-BE49-F238E27FC236}">
                <a16:creationId xmlns:a16="http://schemas.microsoft.com/office/drawing/2014/main" id="{90472E6A-BAAC-4BAF-9FAC-1E34B55E30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870756" y="5211898"/>
            <a:ext cx="5805962" cy="536546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2852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EE8FCBA6-A7BF-4717-98A2-B4BA9E8C5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389530"/>
            <a:ext cx="10515600" cy="1685364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37295" y="3277793"/>
            <a:ext cx="6917409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0916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nutzerdefiniertes Layou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obere Ecken abgerundet 2">
            <a:extLst>
              <a:ext uri="{FF2B5EF4-FFF2-40B4-BE49-F238E27FC236}">
                <a16:creationId xmlns:a16="http://schemas.microsoft.com/office/drawing/2014/main" id="{632C2622-BA99-4335-9A2D-B903340C31A3}"/>
              </a:ext>
            </a:extLst>
          </p:cNvPr>
          <p:cNvSpPr/>
          <p:nvPr userDrawn="1"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 descr="Stechpalme">
            <a:extLst>
              <a:ext uri="{FF2B5EF4-FFF2-40B4-BE49-F238E27FC236}">
                <a16:creationId xmlns:a16="http://schemas.microsoft.com/office/drawing/2014/main" id="{ADC9E853-F554-4F69-A2DC-922184470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470DE-A2D6-426E-9DF9-64809C16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81" y="316271"/>
            <a:ext cx="7734300" cy="732421"/>
          </a:xfrm>
        </p:spPr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Träne 5">
            <a:extLst>
              <a:ext uri="{FF2B5EF4-FFF2-40B4-BE49-F238E27FC236}">
                <a16:creationId xmlns:a16="http://schemas.microsoft.com/office/drawing/2014/main" id="{F86F7BD3-C5EC-4315-8AB8-F35C4EC5E6C0}"/>
              </a:ext>
            </a:extLst>
          </p:cNvPr>
          <p:cNvSpPr/>
          <p:nvPr userDrawn="1"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: obere Ecken abgerundet 24">
            <a:extLst>
              <a:ext uri="{FF2B5EF4-FFF2-40B4-BE49-F238E27FC236}">
                <a16:creationId xmlns:a16="http://schemas.microsoft.com/office/drawing/2014/main" id="{04CE3F55-4A8D-43E3-AB60-AC52BF4C2CAE}"/>
              </a:ext>
            </a:extLst>
          </p:cNvPr>
          <p:cNvSpPr/>
          <p:nvPr userDrawn="1"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räne 26">
            <a:extLst>
              <a:ext uri="{FF2B5EF4-FFF2-40B4-BE49-F238E27FC236}">
                <a16:creationId xmlns:a16="http://schemas.microsoft.com/office/drawing/2014/main" id="{D7D14A2F-EEA9-433F-816D-B94F58B6F28D}"/>
              </a:ext>
            </a:extLst>
          </p:cNvPr>
          <p:cNvSpPr/>
          <p:nvPr userDrawn="1"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9" name="Grafik 28" descr="Stechpalme">
            <a:extLst>
              <a:ext uri="{FF2B5EF4-FFF2-40B4-BE49-F238E27FC236}">
                <a16:creationId xmlns:a16="http://schemas.microsoft.com/office/drawing/2014/main" id="{35E45CD0-DC96-4CAC-B349-C0284058C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31" name="Rechteck: obere Ecken abgerundet 30">
            <a:extLst>
              <a:ext uri="{FF2B5EF4-FFF2-40B4-BE49-F238E27FC236}">
                <a16:creationId xmlns:a16="http://schemas.microsoft.com/office/drawing/2014/main" id="{70B6ED61-83EE-40A6-B22B-0073D2DA616C}"/>
              </a:ext>
            </a:extLst>
          </p:cNvPr>
          <p:cNvSpPr/>
          <p:nvPr userDrawn="1"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Träne 32">
            <a:extLst>
              <a:ext uri="{FF2B5EF4-FFF2-40B4-BE49-F238E27FC236}">
                <a16:creationId xmlns:a16="http://schemas.microsoft.com/office/drawing/2014/main" id="{47DE8DBE-9AFB-44F0-B39E-F3EAB77F8550}"/>
              </a:ext>
            </a:extLst>
          </p:cNvPr>
          <p:cNvSpPr/>
          <p:nvPr userDrawn="1"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5" name="Grafik 34" descr="Stechpalme">
            <a:extLst>
              <a:ext uri="{FF2B5EF4-FFF2-40B4-BE49-F238E27FC236}">
                <a16:creationId xmlns:a16="http://schemas.microsoft.com/office/drawing/2014/main" id="{CA1BD89E-4662-4DB2-87A5-B5941CCFB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37" name="Rechteck: obere Ecken abgerundet 36">
            <a:extLst>
              <a:ext uri="{FF2B5EF4-FFF2-40B4-BE49-F238E27FC236}">
                <a16:creationId xmlns:a16="http://schemas.microsoft.com/office/drawing/2014/main" id="{5FF7DF76-3999-4555-8958-36617B30E127}"/>
              </a:ext>
            </a:extLst>
          </p:cNvPr>
          <p:cNvSpPr/>
          <p:nvPr userDrawn="1"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räne 38">
            <a:extLst>
              <a:ext uri="{FF2B5EF4-FFF2-40B4-BE49-F238E27FC236}">
                <a16:creationId xmlns:a16="http://schemas.microsoft.com/office/drawing/2014/main" id="{6E6679AD-6DFE-465D-9160-057FA1745D33}"/>
              </a:ext>
            </a:extLst>
          </p:cNvPr>
          <p:cNvSpPr/>
          <p:nvPr userDrawn="1"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1" name="Grafik 40" descr="Stechpalme">
            <a:extLst>
              <a:ext uri="{FF2B5EF4-FFF2-40B4-BE49-F238E27FC236}">
                <a16:creationId xmlns:a16="http://schemas.microsoft.com/office/drawing/2014/main" id="{9DBCDDC1-A2A1-46F1-9A6A-C3F9538A4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43" name="Rechteck: obere Ecken abgerundet 42">
            <a:extLst>
              <a:ext uri="{FF2B5EF4-FFF2-40B4-BE49-F238E27FC236}">
                <a16:creationId xmlns:a16="http://schemas.microsoft.com/office/drawing/2014/main" id="{45BBBA51-C44C-4EF3-8780-9E118BFF0171}"/>
              </a:ext>
            </a:extLst>
          </p:cNvPr>
          <p:cNvSpPr/>
          <p:nvPr userDrawn="1"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Träne 44">
            <a:extLst>
              <a:ext uri="{FF2B5EF4-FFF2-40B4-BE49-F238E27FC236}">
                <a16:creationId xmlns:a16="http://schemas.microsoft.com/office/drawing/2014/main" id="{6658A034-C2D3-4115-91DE-86833C00E640}"/>
              </a:ext>
            </a:extLst>
          </p:cNvPr>
          <p:cNvSpPr/>
          <p:nvPr userDrawn="1"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7" name="Grafik 46" descr="Stechpalme">
            <a:extLst>
              <a:ext uri="{FF2B5EF4-FFF2-40B4-BE49-F238E27FC236}">
                <a16:creationId xmlns:a16="http://schemas.microsoft.com/office/drawing/2014/main" id="{09661E4F-2CC5-4852-8475-4A3CBCFB0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73" name="Rechteck: obere Ecken abgerundet 72">
            <a:extLst>
              <a:ext uri="{FF2B5EF4-FFF2-40B4-BE49-F238E27FC236}">
                <a16:creationId xmlns:a16="http://schemas.microsoft.com/office/drawing/2014/main" id="{903F05AE-58CD-43BE-9FBB-14BC02D1EDF5}"/>
              </a:ext>
            </a:extLst>
          </p:cNvPr>
          <p:cNvSpPr/>
          <p:nvPr userDrawn="1"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5" name="Grafik 74" descr="Stechpalme">
            <a:extLst>
              <a:ext uri="{FF2B5EF4-FFF2-40B4-BE49-F238E27FC236}">
                <a16:creationId xmlns:a16="http://schemas.microsoft.com/office/drawing/2014/main" id="{F57B2A0D-A1B9-41B2-B6DA-DD6792735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77" name="Träne 76">
            <a:extLst>
              <a:ext uri="{FF2B5EF4-FFF2-40B4-BE49-F238E27FC236}">
                <a16:creationId xmlns:a16="http://schemas.microsoft.com/office/drawing/2014/main" id="{C92FF874-88E1-4F47-A2B5-1A4E92D5F130}"/>
              </a:ext>
            </a:extLst>
          </p:cNvPr>
          <p:cNvSpPr/>
          <p:nvPr userDrawn="1"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: obere Ecken abgerundet 78">
            <a:extLst>
              <a:ext uri="{FF2B5EF4-FFF2-40B4-BE49-F238E27FC236}">
                <a16:creationId xmlns:a16="http://schemas.microsoft.com/office/drawing/2014/main" id="{959895BA-6FCB-4159-9636-5BAEB395A828}"/>
              </a:ext>
            </a:extLst>
          </p:cNvPr>
          <p:cNvSpPr/>
          <p:nvPr userDrawn="1"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Träne 80">
            <a:extLst>
              <a:ext uri="{FF2B5EF4-FFF2-40B4-BE49-F238E27FC236}">
                <a16:creationId xmlns:a16="http://schemas.microsoft.com/office/drawing/2014/main" id="{4F6D1954-6F62-4088-9D77-84AB0A56E438}"/>
              </a:ext>
            </a:extLst>
          </p:cNvPr>
          <p:cNvSpPr/>
          <p:nvPr userDrawn="1"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3" name="Grafik 82" descr="Stechpalme">
            <a:extLst>
              <a:ext uri="{FF2B5EF4-FFF2-40B4-BE49-F238E27FC236}">
                <a16:creationId xmlns:a16="http://schemas.microsoft.com/office/drawing/2014/main" id="{5D08E1D9-4494-41F6-83DD-05764A21C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85" name="Rechteck: obere Ecken abgerundet 84">
            <a:extLst>
              <a:ext uri="{FF2B5EF4-FFF2-40B4-BE49-F238E27FC236}">
                <a16:creationId xmlns:a16="http://schemas.microsoft.com/office/drawing/2014/main" id="{333D8E4D-1379-4A29-88CD-EAA15077DB9F}"/>
              </a:ext>
            </a:extLst>
          </p:cNvPr>
          <p:cNvSpPr/>
          <p:nvPr userDrawn="1"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Träne 86">
            <a:extLst>
              <a:ext uri="{FF2B5EF4-FFF2-40B4-BE49-F238E27FC236}">
                <a16:creationId xmlns:a16="http://schemas.microsoft.com/office/drawing/2014/main" id="{AC4E4049-EA01-4C61-A583-47B62B405CD0}"/>
              </a:ext>
            </a:extLst>
          </p:cNvPr>
          <p:cNvSpPr/>
          <p:nvPr userDrawn="1"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9" name="Grafik 88" descr="Stechpalme">
            <a:extLst>
              <a:ext uri="{FF2B5EF4-FFF2-40B4-BE49-F238E27FC236}">
                <a16:creationId xmlns:a16="http://schemas.microsoft.com/office/drawing/2014/main" id="{F93D2EB4-312B-48FF-BB17-F4646B05C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91" name="Rechteck: obere Ecken abgerundet 90">
            <a:extLst>
              <a:ext uri="{FF2B5EF4-FFF2-40B4-BE49-F238E27FC236}">
                <a16:creationId xmlns:a16="http://schemas.microsoft.com/office/drawing/2014/main" id="{CA912F48-A23E-46CF-9EA8-D3BF40465ABA}"/>
              </a:ext>
            </a:extLst>
          </p:cNvPr>
          <p:cNvSpPr/>
          <p:nvPr userDrawn="1"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Träne 92">
            <a:extLst>
              <a:ext uri="{FF2B5EF4-FFF2-40B4-BE49-F238E27FC236}">
                <a16:creationId xmlns:a16="http://schemas.microsoft.com/office/drawing/2014/main" id="{E9BBFFDF-2B35-4674-B835-A58321C09248}"/>
              </a:ext>
            </a:extLst>
          </p:cNvPr>
          <p:cNvSpPr/>
          <p:nvPr userDrawn="1"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5" name="Grafik 94" descr="Stechpalme">
            <a:extLst>
              <a:ext uri="{FF2B5EF4-FFF2-40B4-BE49-F238E27FC236}">
                <a16:creationId xmlns:a16="http://schemas.microsoft.com/office/drawing/2014/main" id="{1D0645A0-2B13-4135-97A2-4FE17A510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97" name="Rechteck: obere Ecken abgerundet 96">
            <a:extLst>
              <a:ext uri="{FF2B5EF4-FFF2-40B4-BE49-F238E27FC236}">
                <a16:creationId xmlns:a16="http://schemas.microsoft.com/office/drawing/2014/main" id="{FB309612-C21F-431A-AE93-35A9A4E66D2C}"/>
              </a:ext>
            </a:extLst>
          </p:cNvPr>
          <p:cNvSpPr/>
          <p:nvPr userDrawn="1"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9" name="Träne 98">
            <a:extLst>
              <a:ext uri="{FF2B5EF4-FFF2-40B4-BE49-F238E27FC236}">
                <a16:creationId xmlns:a16="http://schemas.microsoft.com/office/drawing/2014/main" id="{6D1C4463-6C31-4D3D-947A-2EFAACCD0939}"/>
              </a:ext>
            </a:extLst>
          </p:cNvPr>
          <p:cNvSpPr/>
          <p:nvPr userDrawn="1"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1" name="Grafik 100" descr="Stechpalme">
            <a:extLst>
              <a:ext uri="{FF2B5EF4-FFF2-40B4-BE49-F238E27FC236}">
                <a16:creationId xmlns:a16="http://schemas.microsoft.com/office/drawing/2014/main" id="{C47384A6-246E-44C0-BB9D-2C7D24F73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8CC5C329-270E-4CA5-803B-608D4D7FB758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0D1D7E70-8FC1-43F7-BE5C-DCF9D77A0338}"/>
              </a:ext>
            </a:extLst>
          </p:cNvPr>
          <p:cNvCxnSpPr>
            <a:cxnSpLocks/>
          </p:cNvCxnSpPr>
          <p:nvPr userDrawn="1"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8C4F9E4C-867F-4756-A87D-D1EE886F9C54}"/>
              </a:ext>
            </a:extLst>
          </p:cNvPr>
          <p:cNvCxnSpPr>
            <a:cxnSpLocks/>
          </p:cNvCxnSpPr>
          <p:nvPr userDrawn="1"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40ECCD31-5D2C-44AA-A7A5-5F8C951B9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681" y="1414454"/>
            <a:ext cx="2492319" cy="3249622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4" name="Textplatzhalter 112">
            <a:extLst>
              <a:ext uri="{FF2B5EF4-FFF2-40B4-BE49-F238E27FC236}">
                <a16:creationId xmlns:a16="http://schemas.microsoft.com/office/drawing/2014/main" id="{F2BF6622-7574-4BDE-A80E-4AE1D9D24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8592" y="3140052"/>
            <a:ext cx="2492319" cy="340167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5" name="Textplatzhalter 112">
            <a:extLst>
              <a:ext uri="{FF2B5EF4-FFF2-40B4-BE49-F238E27FC236}">
                <a16:creationId xmlns:a16="http://schemas.microsoft.com/office/drawing/2014/main" id="{007DA5E5-535B-4F53-8EB9-8DAB2CB73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8128" y="1425840"/>
            <a:ext cx="2492319" cy="358623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6" name="Textplatzhalter 112">
            <a:extLst>
              <a:ext uri="{FF2B5EF4-FFF2-40B4-BE49-F238E27FC236}">
                <a16:creationId xmlns:a16="http://schemas.microsoft.com/office/drawing/2014/main" id="{0492F2B1-3930-4B58-8307-0AC57A9F9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51606" y="2117395"/>
            <a:ext cx="2492319" cy="4424334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5231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CCACC5F-4F5B-4C1A-938C-3841882FAA01}"/>
              </a:ext>
            </a:extLst>
          </p:cNvPr>
          <p:cNvSpPr/>
          <p:nvPr userDrawn="1"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43BA30AA-B036-4E80-879D-E6B419446C74}"/>
              </a:ext>
            </a:extLst>
          </p:cNvPr>
          <p:cNvSpPr/>
          <p:nvPr userDrawn="1"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1CB98E-2323-4ADE-BCF4-241D53494AB5}"/>
              </a:ext>
            </a:extLst>
          </p:cNvPr>
          <p:cNvSpPr/>
          <p:nvPr userDrawn="1"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929983AE-87A5-4338-B965-0C2609B62C8A}"/>
              </a:ext>
            </a:extLst>
          </p:cNvPr>
          <p:cNvSpPr/>
          <p:nvPr userDrawn="1"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903A502C-A15F-45C6-9875-B34DE13750D0}"/>
              </a:ext>
            </a:extLst>
          </p:cNvPr>
          <p:cNvSpPr/>
          <p:nvPr userDrawn="1"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09456AC4-8F49-4A80-B22C-4B15ED44E296}"/>
              </a:ext>
            </a:extLst>
          </p:cNvPr>
          <p:cNvSpPr/>
          <p:nvPr userDrawn="1"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9059F73-12B2-4769-92F8-2CC28CD07838}"/>
              </a:ext>
            </a:extLst>
          </p:cNvPr>
          <p:cNvSpPr/>
          <p:nvPr userDrawn="1"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C212E761-0483-41D1-9A8D-A9519AAB7C58}"/>
              </a:ext>
            </a:extLst>
          </p:cNvPr>
          <p:cNvSpPr/>
          <p:nvPr userDrawn="1"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31A56CB2-32BC-478C-80A7-D90E786CFD5C}"/>
              </a:ext>
            </a:extLst>
          </p:cNvPr>
          <p:cNvSpPr/>
          <p:nvPr userDrawn="1"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A8276FA4-597A-4CDE-B58D-B8324ABB1093}"/>
              </a:ext>
            </a:extLst>
          </p:cNvPr>
          <p:cNvSpPr/>
          <p:nvPr userDrawn="1"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16AF3B2-557A-4D45-A534-69D8F4AAE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10" y="1350819"/>
            <a:ext cx="4505279" cy="1250086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A06BD1E-8462-478A-8AF3-FB6EFCBAE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762" y="2844788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7F1939BA-C965-4276-AB5E-CB14194D20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6765" y="638621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EEF7437-361A-4A64-85F5-1B26CE2ACFB0}"/>
              </a:ext>
            </a:extLst>
          </p:cNvPr>
          <p:cNvSpPr/>
          <p:nvPr userDrawn="1"/>
        </p:nvSpPr>
        <p:spPr>
          <a:xfrm>
            <a:off x="3784297" y="6461452"/>
            <a:ext cx="219589" cy="38445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719EFB6C-5281-4DB8-A5FF-E496891BDC15}"/>
              </a:ext>
            </a:extLst>
          </p:cNvPr>
          <p:cNvSpPr/>
          <p:nvPr userDrawn="1"/>
        </p:nvSpPr>
        <p:spPr>
          <a:xfrm>
            <a:off x="3482826" y="5042969"/>
            <a:ext cx="822532" cy="1418483"/>
          </a:xfrm>
          <a:prstGeom prst="triangle">
            <a:avLst/>
          </a:prstGeom>
          <a:solidFill>
            <a:schemeClr val="accent1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2DFCED-F9D0-44A9-952E-60CCB41EA18A}"/>
              </a:ext>
            </a:extLst>
          </p:cNvPr>
          <p:cNvSpPr/>
          <p:nvPr userDrawn="1"/>
        </p:nvSpPr>
        <p:spPr>
          <a:xfrm>
            <a:off x="553718" y="6316638"/>
            <a:ext cx="98714" cy="54136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343EFE54-4219-43C9-B582-A523FDE5E532}"/>
              </a:ext>
            </a:extLst>
          </p:cNvPr>
          <p:cNvSpPr/>
          <p:nvPr userDrawn="1"/>
        </p:nvSpPr>
        <p:spPr>
          <a:xfrm>
            <a:off x="284127" y="4112284"/>
            <a:ext cx="616344" cy="2204355"/>
          </a:xfrm>
          <a:prstGeom prst="triangle">
            <a:avLst/>
          </a:prstGeom>
          <a:solidFill>
            <a:schemeClr val="accent3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D97FBE97-71EC-48B6-B09C-F32322CFE05E}"/>
              </a:ext>
            </a:extLst>
          </p:cNvPr>
          <p:cNvSpPr/>
          <p:nvPr userDrawn="1"/>
        </p:nvSpPr>
        <p:spPr>
          <a:xfrm>
            <a:off x="11264034" y="3429000"/>
            <a:ext cx="459538" cy="2903177"/>
          </a:xfrm>
          <a:prstGeom prst="triangle">
            <a:avLst/>
          </a:prstGeom>
          <a:solidFill>
            <a:schemeClr val="accent5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BEBE1C-C944-4F3A-87EB-AB37DDEB98EA}"/>
              </a:ext>
            </a:extLst>
          </p:cNvPr>
          <p:cNvSpPr/>
          <p:nvPr userDrawn="1"/>
        </p:nvSpPr>
        <p:spPr>
          <a:xfrm>
            <a:off x="11417094" y="6332177"/>
            <a:ext cx="143437" cy="525821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58DCB7F-86B7-4A68-BDA7-309F49C43920}"/>
              </a:ext>
            </a:extLst>
          </p:cNvPr>
          <p:cNvSpPr/>
          <p:nvPr userDrawn="1"/>
        </p:nvSpPr>
        <p:spPr>
          <a:xfrm>
            <a:off x="9125436" y="6551207"/>
            <a:ext cx="143437" cy="332847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FE9BC71A-04D5-45DF-A476-CB34F6CFF59C}"/>
              </a:ext>
            </a:extLst>
          </p:cNvPr>
          <p:cNvSpPr/>
          <p:nvPr userDrawn="1"/>
        </p:nvSpPr>
        <p:spPr>
          <a:xfrm>
            <a:off x="8894952" y="4268758"/>
            <a:ext cx="604406" cy="2282449"/>
          </a:xfrm>
          <a:prstGeom prst="triangle">
            <a:avLst/>
          </a:prstGeom>
          <a:solidFill>
            <a:schemeClr val="bg2">
              <a:lumMod val="60000"/>
              <a:lumOff val="40000"/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6464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EAFB4DBC-7D57-45BB-9ED2-F8437BA6D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3" y="1062182"/>
            <a:ext cx="7247725" cy="2366818"/>
          </a:xfrm>
        </p:spPr>
        <p:txBody>
          <a:bodyPr>
            <a:normAutofit/>
          </a:bodyPr>
          <a:lstStyle>
            <a:lvl1pPr algn="r">
              <a:defRPr sz="72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4407661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2396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41B37DA-8151-4F55-991F-94DA0C6FE8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76" y="3897062"/>
            <a:ext cx="3029698" cy="2561516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de-AT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901AD33-35AC-479E-BFDA-CDE4DAD28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08894"/>
            <a:ext cx="3387725" cy="77380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DF05698-A707-4A2A-A3AA-2EE54067C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63" y="1452282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1057DCB-F929-4F05-9B4C-9905FFB3F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6002" y="2801469"/>
            <a:ext cx="3387725" cy="67683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BAF9CF24-287C-4C6F-AE95-5ECA7F1B6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6002" y="3651473"/>
            <a:ext cx="3387725" cy="256151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076A2CA8-81A0-43C9-9C6F-8106C2B24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97433" y="508894"/>
            <a:ext cx="3387725" cy="619508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9F2877FD-99B9-4366-B787-71229E4BB7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97433" y="1282699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18">
            <a:extLst>
              <a:ext uri="{FF2B5EF4-FFF2-40B4-BE49-F238E27FC236}">
                <a16:creationId xmlns:a16="http://schemas.microsoft.com/office/drawing/2014/main" id="{B131D466-B403-44B4-8B91-95470E1C69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68870" y="3740180"/>
            <a:ext cx="3400810" cy="2875280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de-AT"/>
          </a:p>
        </p:txBody>
      </p:sp>
      <p:sp>
        <p:nvSpPr>
          <p:cNvPr id="21" name="Bildplatzhalter 18">
            <a:extLst>
              <a:ext uri="{FF2B5EF4-FFF2-40B4-BE49-F238E27FC236}">
                <a16:creationId xmlns:a16="http://schemas.microsoft.com/office/drawing/2014/main" id="{E538194C-9820-4845-9CF7-DE00DB342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35573" y="482001"/>
            <a:ext cx="2538591" cy="214630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875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EE8FCBA6-A7BF-4717-98A2-B4BA9E8C5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389530"/>
            <a:ext cx="10515600" cy="1685364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37295" y="3277793"/>
            <a:ext cx="6917409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78764565-3D8D-4E19-83C9-823AA845E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 descr="Ein Bild, das Nacht, Wasser enthält.&#10;&#10;Automatisch generierte Beschreibung">
            <a:extLst>
              <a:ext uri="{FF2B5EF4-FFF2-40B4-BE49-F238E27FC236}">
                <a16:creationId xmlns:a16="http://schemas.microsoft.com/office/drawing/2014/main" id="{F227D007-ABDB-4116-B236-F1485EE2B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6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Verbinder: gewinkelt 3">
            <a:extLst>
              <a:ext uri="{FF2B5EF4-FFF2-40B4-BE49-F238E27FC236}">
                <a16:creationId xmlns:a16="http://schemas.microsoft.com/office/drawing/2014/main" id="{1D333CEA-A411-4AED-A417-2A97242A583B}"/>
              </a:ext>
            </a:extLst>
          </p:cNvPr>
          <p:cNvCxnSpPr>
            <a:cxnSpLocks/>
          </p:cNvCxnSpPr>
          <p:nvPr userDrawn="1"/>
        </p:nvCxnSpPr>
        <p:spPr>
          <a:xfrm>
            <a:off x="0" y="573741"/>
            <a:ext cx="6203576" cy="4204447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A7B3DDDC-E0D3-49CF-82CD-D1094855E2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212543" y="3079288"/>
            <a:ext cx="5979457" cy="1694328"/>
          </a:xfrm>
          <a:prstGeom prst="bentConnector3">
            <a:avLst/>
          </a:prstGeom>
          <a:ln w="12700">
            <a:solidFill>
              <a:schemeClr val="accent6">
                <a:lumMod val="2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4F986B-28ED-40E9-9AB7-9C4760295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752569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FC73AD5-47C7-42C4-9BC9-46688110A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29" y="5000650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00968C38-F31B-4F17-9A0C-2C92772D01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8522" y="2996956"/>
            <a:ext cx="2743200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83268607-8483-41FC-AD67-50765322E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7722" y="238160"/>
            <a:ext cx="3002169" cy="15954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41900278-C2DD-400F-A584-9C750D3A2D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82061" y="1266768"/>
            <a:ext cx="2286000" cy="191928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26" name="Bildplatzhalter 23">
            <a:extLst>
              <a:ext uri="{FF2B5EF4-FFF2-40B4-BE49-F238E27FC236}">
                <a16:creationId xmlns:a16="http://schemas.microsoft.com/office/drawing/2014/main" id="{06BB0941-D3FD-4A64-A411-0C2238E73D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56691" y="4366876"/>
            <a:ext cx="2937062" cy="246932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AT" dirty="0"/>
          </a:p>
        </p:txBody>
      </p:sp>
      <p:sp>
        <p:nvSpPr>
          <p:cNvPr id="27" name="Bildplatzhalter 23">
            <a:extLst>
              <a:ext uri="{FF2B5EF4-FFF2-40B4-BE49-F238E27FC236}">
                <a16:creationId xmlns:a16="http://schemas.microsoft.com/office/drawing/2014/main" id="{42BEEA64-21E4-4F66-B2D9-9BDF240B13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51050" y="4383168"/>
            <a:ext cx="1839665" cy="154455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28" name="Bildplatzhalter 23">
            <a:extLst>
              <a:ext uri="{FF2B5EF4-FFF2-40B4-BE49-F238E27FC236}">
                <a16:creationId xmlns:a16="http://schemas.microsoft.com/office/drawing/2014/main" id="{037C3698-12D3-4955-B918-4B5B7429618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15586" y="1550287"/>
            <a:ext cx="2424014" cy="20351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5162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unkel, sitzend, klein, Tisch enthält.&#10;&#10;Automatisch generierte Beschreibung">
            <a:extLst>
              <a:ext uri="{FF2B5EF4-FFF2-40B4-BE49-F238E27FC236}">
                <a16:creationId xmlns:a16="http://schemas.microsoft.com/office/drawing/2014/main" id="{0E495AB1-EDF3-4191-BD3D-90F9F9CC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48150" r="8337" b="17316"/>
          <a:stretch/>
        </p:blipFill>
        <p:spPr>
          <a:xfrm>
            <a:off x="-1" y="15301"/>
            <a:ext cx="12192001" cy="6865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90" y="424760"/>
            <a:ext cx="10649010" cy="148472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66301" y="4505667"/>
            <a:ext cx="5183188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8291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C731-B12B-415D-8412-5816F9D8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6" y="457200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F2079-FF5F-485D-A151-6EF8F95617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22940" y="1999128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A634862-29F4-4CBB-93F2-091C22A6DE6E}"/>
              </a:ext>
            </a:extLst>
          </p:cNvPr>
          <p:cNvCxnSpPr/>
          <p:nvPr userDrawn="1"/>
        </p:nvCxnSpPr>
        <p:spPr>
          <a:xfrm>
            <a:off x="6427694" y="-13447"/>
            <a:ext cx="5764306" cy="4141694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B6D105-D51B-4309-A12E-ECBE7982B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949671" y="0"/>
            <a:ext cx="32423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ED58D12-0226-4CB4-8FC1-4134A6942207}"/>
              </a:ext>
            </a:extLst>
          </p:cNvPr>
          <p:cNvCxnSpPr>
            <a:cxnSpLocks/>
          </p:cNvCxnSpPr>
          <p:nvPr userDrawn="1"/>
        </p:nvCxnSpPr>
        <p:spPr>
          <a:xfrm>
            <a:off x="6427694" y="0"/>
            <a:ext cx="2814918" cy="1555376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037A2EA-EE8B-4791-A761-A1794E593F13}"/>
              </a:ext>
            </a:extLst>
          </p:cNvPr>
          <p:cNvCxnSpPr>
            <a:cxnSpLocks/>
          </p:cNvCxnSpPr>
          <p:nvPr userDrawn="1"/>
        </p:nvCxnSpPr>
        <p:spPr>
          <a:xfrm>
            <a:off x="6427694" y="-13447"/>
            <a:ext cx="2330824" cy="791135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87FACAA-99E0-4693-945E-C24DB3A3D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377" y="1998663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7EBBDC7A-AA41-4D59-84FE-436DEFAF1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77" y="1452282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087F0A94-6D02-45EF-95F0-DF3095ACB5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22753" y="1452281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235305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087F4650-ECDF-4913-8AEB-2FC953C4611E}"/>
              </a:ext>
            </a:extLst>
          </p:cNvPr>
          <p:cNvSpPr/>
          <p:nvPr userDrawn="1"/>
        </p:nvSpPr>
        <p:spPr>
          <a:xfrm>
            <a:off x="10240013" y="1765097"/>
            <a:ext cx="1925053" cy="1925053"/>
          </a:xfrm>
          <a:prstGeom prst="star5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3505961-3C33-4C99-A170-7A645100F2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829139" y="0"/>
            <a:ext cx="0" cy="239187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D9F25B6-FEE5-462F-87FC-47566175B5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87" y="2165596"/>
            <a:ext cx="3080304" cy="3584747"/>
          </a:xfrm>
          <a:prstGeom prst="star6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D2C8921-F72A-4E51-8D76-4FFA544C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345" y="389824"/>
            <a:ext cx="3932237" cy="84268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0" name="Textplatzhalter 37">
            <a:extLst>
              <a:ext uri="{FF2B5EF4-FFF2-40B4-BE49-F238E27FC236}">
                <a16:creationId xmlns:a16="http://schemas.microsoft.com/office/drawing/2014/main" id="{4CF97EB5-ADBE-4F58-B0BB-41D5CDC65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3346" y="1931287"/>
            <a:ext cx="3932424" cy="44735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Textplatzhalter 39">
            <a:extLst>
              <a:ext uri="{FF2B5EF4-FFF2-40B4-BE49-F238E27FC236}">
                <a16:creationId xmlns:a16="http://schemas.microsoft.com/office/drawing/2014/main" id="{4A60DF13-E30C-4780-98CF-E6EFF5A35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3346" y="138490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6EFAD13-8031-4341-B18F-3F181489B2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70776" y="1931473"/>
            <a:ext cx="3932237" cy="4473389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 Mastertextformat bearbeiten</a:t>
            </a:r>
          </a:p>
          <a:p>
            <a:pPr lvl="0"/>
            <a:endParaRPr lang="de-DE" dirty="0"/>
          </a:p>
        </p:txBody>
      </p:sp>
      <p:sp>
        <p:nvSpPr>
          <p:cNvPr id="13" name="Textplatzhalter 39">
            <a:extLst>
              <a:ext uri="{FF2B5EF4-FFF2-40B4-BE49-F238E27FC236}">
                <a16:creationId xmlns:a16="http://schemas.microsoft.com/office/drawing/2014/main" id="{3B27DBDF-85B7-41D1-85A3-2B8D2E560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0589" y="1384626"/>
            <a:ext cx="3932424" cy="393981"/>
          </a:xfrm>
        </p:spPr>
        <p:txBody>
          <a:bodyPr>
            <a:normAutofit/>
          </a:bodyPr>
          <a:lstStyle>
            <a:lvl1pPr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DE668EB-9302-4749-A9EA-2C12BE7AB5A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02540" y="0"/>
            <a:ext cx="0" cy="178548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8FEEC10-7247-49C1-8851-9DD3E558F049}"/>
              </a:ext>
            </a:extLst>
          </p:cNvPr>
          <p:cNvCxnSpPr>
            <a:cxnSpLocks/>
            <a:stCxn id="21" idx="5"/>
          </p:cNvCxnSpPr>
          <p:nvPr userDrawn="1"/>
        </p:nvCxnSpPr>
        <p:spPr>
          <a:xfrm flipV="1">
            <a:off x="7488523" y="-678105"/>
            <a:ext cx="19152" cy="3989196"/>
          </a:xfrm>
          <a:prstGeom prst="line">
            <a:avLst/>
          </a:prstGeom>
          <a:ln w="19050">
            <a:solidFill>
              <a:schemeClr val="accent1">
                <a:alpha val="4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ern: 6 Zacken 20">
            <a:extLst>
              <a:ext uri="{FF2B5EF4-FFF2-40B4-BE49-F238E27FC236}">
                <a16:creationId xmlns:a16="http://schemas.microsoft.com/office/drawing/2014/main" id="{E96326AD-25EE-4434-BA8B-144A8D71400D}"/>
              </a:ext>
            </a:extLst>
          </p:cNvPr>
          <p:cNvSpPr/>
          <p:nvPr userDrawn="1"/>
        </p:nvSpPr>
        <p:spPr>
          <a:xfrm>
            <a:off x="5910048" y="3311091"/>
            <a:ext cx="3156949" cy="3604611"/>
          </a:xfrm>
          <a:prstGeom prst="star6">
            <a:avLst/>
          </a:prstGeom>
          <a:solidFill>
            <a:schemeClr val="accent5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7251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ahrend enthält.&#10;&#10;Automatisch generierte Beschreibung">
            <a:extLst>
              <a:ext uri="{FF2B5EF4-FFF2-40B4-BE49-F238E27FC236}">
                <a16:creationId xmlns:a16="http://schemas.microsoft.com/office/drawing/2014/main" id="{CF28B330-DFDA-4C17-B325-4E21C936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4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82" y="1037131"/>
            <a:ext cx="7821466" cy="132556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3399824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7898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räne 47">
            <a:extLst>
              <a:ext uri="{FF2B5EF4-FFF2-40B4-BE49-F238E27FC236}">
                <a16:creationId xmlns:a16="http://schemas.microsoft.com/office/drawing/2014/main" id="{2F5AAF07-CDAD-4468-A84B-48853C44ED5F}"/>
              </a:ext>
            </a:extLst>
          </p:cNvPr>
          <p:cNvSpPr/>
          <p:nvPr userDrawn="1"/>
        </p:nvSpPr>
        <p:spPr>
          <a:xfrm rot="18883251">
            <a:off x="6412551" y="1972498"/>
            <a:ext cx="957016" cy="95163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2BE839E-A78F-4E13-BAF9-43B0B191DBA0}"/>
              </a:ext>
            </a:extLst>
          </p:cNvPr>
          <p:cNvCxnSpPr>
            <a:cxnSpLocks/>
          </p:cNvCxnSpPr>
          <p:nvPr userDrawn="1"/>
        </p:nvCxnSpPr>
        <p:spPr>
          <a:xfrm>
            <a:off x="1903599" y="0"/>
            <a:ext cx="0" cy="123043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6604010-7A5F-46E9-B263-372CB687BAC8}"/>
              </a:ext>
            </a:extLst>
          </p:cNvPr>
          <p:cNvCxnSpPr>
            <a:cxnSpLocks/>
          </p:cNvCxnSpPr>
          <p:nvPr userDrawn="1"/>
        </p:nvCxnSpPr>
        <p:spPr>
          <a:xfrm>
            <a:off x="4203015" y="0"/>
            <a:ext cx="0" cy="397408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0821721-8560-432E-BC8A-5764231E6893}"/>
              </a:ext>
            </a:extLst>
          </p:cNvPr>
          <p:cNvCxnSpPr>
            <a:cxnSpLocks/>
            <a:endCxn id="50" idx="0"/>
          </p:cNvCxnSpPr>
          <p:nvPr userDrawn="1"/>
        </p:nvCxnSpPr>
        <p:spPr>
          <a:xfrm>
            <a:off x="6889520" y="0"/>
            <a:ext cx="0" cy="170024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0EF5A95-532A-460B-8AAE-91B9D50128BE}"/>
              </a:ext>
            </a:extLst>
          </p:cNvPr>
          <p:cNvCxnSpPr>
            <a:cxnSpLocks/>
          </p:cNvCxnSpPr>
          <p:nvPr userDrawn="1"/>
        </p:nvCxnSpPr>
        <p:spPr>
          <a:xfrm>
            <a:off x="10160430" y="0"/>
            <a:ext cx="0" cy="42386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95203246-42E5-47E8-ACA6-4E871EB8C511}"/>
              </a:ext>
            </a:extLst>
          </p:cNvPr>
          <p:cNvSpPr/>
          <p:nvPr userDrawn="1"/>
        </p:nvSpPr>
        <p:spPr>
          <a:xfrm>
            <a:off x="1754112" y="1146421"/>
            <a:ext cx="306594" cy="171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D06A26-7741-4086-B23F-A5793CECDF1F}"/>
              </a:ext>
            </a:extLst>
          </p:cNvPr>
          <p:cNvSpPr/>
          <p:nvPr userDrawn="1"/>
        </p:nvSpPr>
        <p:spPr>
          <a:xfrm>
            <a:off x="1405163" y="1284166"/>
            <a:ext cx="981075" cy="98107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3" name="Mond 22">
            <a:extLst>
              <a:ext uri="{FF2B5EF4-FFF2-40B4-BE49-F238E27FC236}">
                <a16:creationId xmlns:a16="http://schemas.microsoft.com/office/drawing/2014/main" id="{BA84E00C-A43D-41C9-AE19-F4E74B469CA8}"/>
              </a:ext>
            </a:extLst>
          </p:cNvPr>
          <p:cNvSpPr/>
          <p:nvPr userDrawn="1"/>
        </p:nvSpPr>
        <p:spPr>
          <a:xfrm rot="16200000">
            <a:off x="1670308" y="1552085"/>
            <a:ext cx="450787" cy="981075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AF55326-6C31-4571-BC68-838E4D84FFE6}"/>
              </a:ext>
            </a:extLst>
          </p:cNvPr>
          <p:cNvSpPr/>
          <p:nvPr userDrawn="1"/>
        </p:nvSpPr>
        <p:spPr>
          <a:xfrm>
            <a:off x="1404574" y="1557739"/>
            <a:ext cx="981069" cy="589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73AD90E-9372-483D-8D73-B963A05CB840}"/>
              </a:ext>
            </a:extLst>
          </p:cNvPr>
          <p:cNvSpPr/>
          <p:nvPr userDrawn="1"/>
        </p:nvSpPr>
        <p:spPr>
          <a:xfrm>
            <a:off x="6736223" y="1700244"/>
            <a:ext cx="306594" cy="17145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52" name="Sonne 51">
            <a:extLst>
              <a:ext uri="{FF2B5EF4-FFF2-40B4-BE49-F238E27FC236}">
                <a16:creationId xmlns:a16="http://schemas.microsoft.com/office/drawing/2014/main" id="{5A654754-606F-4CC5-A97F-C3A2CC768429}"/>
              </a:ext>
            </a:extLst>
          </p:cNvPr>
          <p:cNvSpPr/>
          <p:nvPr userDrawn="1"/>
        </p:nvSpPr>
        <p:spPr>
          <a:xfrm>
            <a:off x="1638990" y="1661541"/>
            <a:ext cx="513419" cy="513419"/>
          </a:xfrm>
          <a:prstGeom prst="su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6" name="Grafik 55" descr="Stern">
            <a:extLst>
              <a:ext uri="{FF2B5EF4-FFF2-40B4-BE49-F238E27FC236}">
                <a16:creationId xmlns:a16="http://schemas.microsoft.com/office/drawing/2014/main" id="{B00FF0FF-3CCD-4AD1-A95D-9692252DB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72023">
            <a:off x="6541728" y="2011270"/>
            <a:ext cx="707029" cy="707029"/>
          </a:xfrm>
          <a:prstGeom prst="rect">
            <a:avLst/>
          </a:prstGeom>
        </p:spPr>
      </p:pic>
      <p:sp>
        <p:nvSpPr>
          <p:cNvPr id="72" name="Gleichschenkliges Dreieck 71">
            <a:extLst>
              <a:ext uri="{FF2B5EF4-FFF2-40B4-BE49-F238E27FC236}">
                <a16:creationId xmlns:a16="http://schemas.microsoft.com/office/drawing/2014/main" id="{2CB1DD75-B4B4-4770-8697-575CEE926737}"/>
              </a:ext>
            </a:extLst>
          </p:cNvPr>
          <p:cNvSpPr/>
          <p:nvPr userDrawn="1"/>
        </p:nvSpPr>
        <p:spPr>
          <a:xfrm rot="10800000">
            <a:off x="3838210" y="4361000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Gleichschenkliges Dreieck 69">
            <a:extLst>
              <a:ext uri="{FF2B5EF4-FFF2-40B4-BE49-F238E27FC236}">
                <a16:creationId xmlns:a16="http://schemas.microsoft.com/office/drawing/2014/main" id="{42F55688-FD4E-4C34-A8FC-DA83FA5546E8}"/>
              </a:ext>
            </a:extLst>
          </p:cNvPr>
          <p:cNvSpPr/>
          <p:nvPr userDrawn="1"/>
        </p:nvSpPr>
        <p:spPr>
          <a:xfrm>
            <a:off x="3838210" y="3671386"/>
            <a:ext cx="752469" cy="924943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5" name="Freihandform: Form 74">
            <a:extLst>
              <a:ext uri="{FF2B5EF4-FFF2-40B4-BE49-F238E27FC236}">
                <a16:creationId xmlns:a16="http://schemas.microsoft.com/office/drawing/2014/main" id="{C159AF6A-55A7-43B6-A99A-82FB76FF2208}"/>
              </a:ext>
            </a:extLst>
          </p:cNvPr>
          <p:cNvSpPr/>
          <p:nvPr userDrawn="1"/>
        </p:nvSpPr>
        <p:spPr>
          <a:xfrm>
            <a:off x="3811405" y="4354504"/>
            <a:ext cx="797266" cy="270395"/>
          </a:xfrm>
          <a:custGeom>
            <a:avLst/>
            <a:gdLst>
              <a:gd name="connsiteX0" fmla="*/ 0 w 759481"/>
              <a:gd name="connsiteY0" fmla="*/ 0 h 241825"/>
              <a:gd name="connsiteX1" fmla="*/ 744367 w 759481"/>
              <a:gd name="connsiteY1" fmla="*/ 7557 h 241825"/>
              <a:gd name="connsiteX2" fmla="*/ 706582 w 759481"/>
              <a:gd name="connsiteY2" fmla="*/ 120912 h 241825"/>
              <a:gd name="connsiteX3" fmla="*/ 759481 w 759481"/>
              <a:gd name="connsiteY3" fmla="*/ 241825 h 241825"/>
              <a:gd name="connsiteX4" fmla="*/ 15114 w 759481"/>
              <a:gd name="connsiteY4" fmla="*/ 234268 h 241825"/>
              <a:gd name="connsiteX5" fmla="*/ 49121 w 759481"/>
              <a:gd name="connsiteY5" fmla="*/ 128469 h 241825"/>
              <a:gd name="connsiteX6" fmla="*/ 0 w 759481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81" h="241825">
                <a:moveTo>
                  <a:pt x="0" y="0"/>
                </a:moveTo>
                <a:lnTo>
                  <a:pt x="744367" y="7557"/>
                </a:lnTo>
                <a:lnTo>
                  <a:pt x="706582" y="120912"/>
                </a:lnTo>
                <a:lnTo>
                  <a:pt x="759481" y="241825"/>
                </a:lnTo>
                <a:lnTo>
                  <a:pt x="15114" y="234268"/>
                </a:lnTo>
                <a:lnTo>
                  <a:pt x="49121" y="128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62C7EA77-9C64-4754-B4B6-FE88932C161E}"/>
              </a:ext>
            </a:extLst>
          </p:cNvPr>
          <p:cNvSpPr/>
          <p:nvPr userDrawn="1"/>
        </p:nvSpPr>
        <p:spPr>
          <a:xfrm>
            <a:off x="3828826" y="4425108"/>
            <a:ext cx="760964" cy="146892"/>
          </a:xfrm>
          <a:custGeom>
            <a:avLst/>
            <a:gdLst>
              <a:gd name="connsiteX0" fmla="*/ 0 w 745475"/>
              <a:gd name="connsiteY0" fmla="*/ 0 h 146892"/>
              <a:gd name="connsiteX1" fmla="*/ 734458 w 745475"/>
              <a:gd name="connsiteY1" fmla="*/ 1837 h 146892"/>
              <a:gd name="connsiteX2" fmla="*/ 708752 w 745475"/>
              <a:gd name="connsiteY2" fmla="*/ 66102 h 146892"/>
              <a:gd name="connsiteX3" fmla="*/ 745475 w 745475"/>
              <a:gd name="connsiteY3" fmla="*/ 146892 h 146892"/>
              <a:gd name="connsiteX4" fmla="*/ 9181 w 745475"/>
              <a:gd name="connsiteY4" fmla="*/ 146892 h 146892"/>
              <a:gd name="connsiteX5" fmla="*/ 31214 w 745475"/>
              <a:gd name="connsiteY5" fmla="*/ 67938 h 146892"/>
              <a:gd name="connsiteX6" fmla="*/ 0 w 745475"/>
              <a:gd name="connsiteY6" fmla="*/ 0 h 1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475" h="146892">
                <a:moveTo>
                  <a:pt x="0" y="0"/>
                </a:moveTo>
                <a:lnTo>
                  <a:pt x="734458" y="1837"/>
                </a:lnTo>
                <a:lnTo>
                  <a:pt x="708752" y="66102"/>
                </a:lnTo>
                <a:lnTo>
                  <a:pt x="745475" y="146892"/>
                </a:lnTo>
                <a:lnTo>
                  <a:pt x="9181" y="146892"/>
                </a:lnTo>
                <a:lnTo>
                  <a:pt x="31214" y="679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316E8CDE-42A7-4794-976B-38675938F9EF}"/>
              </a:ext>
            </a:extLst>
          </p:cNvPr>
          <p:cNvSpPr/>
          <p:nvPr userDrawn="1"/>
        </p:nvSpPr>
        <p:spPr>
          <a:xfrm>
            <a:off x="9981844" y="3602457"/>
            <a:ext cx="357168" cy="29250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DA40903-34D0-46BD-A24F-35F9681C4350}"/>
              </a:ext>
            </a:extLst>
          </p:cNvPr>
          <p:cNvSpPr/>
          <p:nvPr userDrawn="1"/>
        </p:nvSpPr>
        <p:spPr>
          <a:xfrm>
            <a:off x="9565686" y="3759762"/>
            <a:ext cx="1189481" cy="118948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1" name="Grafik 80" descr="Stern">
            <a:extLst>
              <a:ext uri="{FF2B5EF4-FFF2-40B4-BE49-F238E27FC236}">
                <a16:creationId xmlns:a16="http://schemas.microsoft.com/office/drawing/2014/main" id="{85E730D3-6802-4788-A725-A6D5B7924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065">
            <a:off x="6534622" y="2031568"/>
            <a:ext cx="707029" cy="707029"/>
          </a:xfrm>
          <a:prstGeom prst="rect">
            <a:avLst/>
          </a:prstGeom>
        </p:spPr>
      </p:pic>
      <p:sp>
        <p:nvSpPr>
          <p:cNvPr id="74" name="Rechteck 73">
            <a:extLst>
              <a:ext uri="{FF2B5EF4-FFF2-40B4-BE49-F238E27FC236}">
                <a16:creationId xmlns:a16="http://schemas.microsoft.com/office/drawing/2014/main" id="{47EB3EB8-5EEC-44BE-9C34-5C7F65C7AB06}"/>
              </a:ext>
            </a:extLst>
          </p:cNvPr>
          <p:cNvSpPr/>
          <p:nvPr userDrawn="1"/>
        </p:nvSpPr>
        <p:spPr>
          <a:xfrm>
            <a:off x="4056395" y="3634543"/>
            <a:ext cx="306594" cy="171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 </a:t>
            </a:r>
          </a:p>
        </p:txBody>
      </p:sp>
      <p:sp>
        <p:nvSpPr>
          <p:cNvPr id="84" name="Mond 83">
            <a:extLst>
              <a:ext uri="{FF2B5EF4-FFF2-40B4-BE49-F238E27FC236}">
                <a16:creationId xmlns:a16="http://schemas.microsoft.com/office/drawing/2014/main" id="{28D7490E-60C4-4103-B583-C6FBB3C7DAA9}"/>
              </a:ext>
            </a:extLst>
          </p:cNvPr>
          <p:cNvSpPr/>
          <p:nvPr userDrawn="1"/>
        </p:nvSpPr>
        <p:spPr>
          <a:xfrm rot="16200000">
            <a:off x="9840789" y="4034863"/>
            <a:ext cx="648612" cy="1198813"/>
          </a:xfrm>
          <a:prstGeom prst="mo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10A088F3-277C-427D-AC8D-3F25508515D6}"/>
              </a:ext>
            </a:extLst>
          </p:cNvPr>
          <p:cNvSpPr/>
          <p:nvPr userDrawn="1"/>
        </p:nvSpPr>
        <p:spPr>
          <a:xfrm>
            <a:off x="9565686" y="4274899"/>
            <a:ext cx="1198814" cy="13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83381A21-9AE8-4E88-8166-079176270D36}"/>
              </a:ext>
            </a:extLst>
          </p:cNvPr>
          <p:cNvSpPr/>
          <p:nvPr userDrawn="1"/>
        </p:nvSpPr>
        <p:spPr>
          <a:xfrm>
            <a:off x="9619407" y="4409674"/>
            <a:ext cx="1082040" cy="135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4C6DDB6F-89B9-429B-AB3E-C11C80CCD396}"/>
              </a:ext>
            </a:extLst>
          </p:cNvPr>
          <p:cNvSpPr/>
          <p:nvPr userDrawn="1"/>
        </p:nvSpPr>
        <p:spPr>
          <a:xfrm>
            <a:off x="9673128" y="4505134"/>
            <a:ext cx="990533" cy="150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53083BA3-3F31-4147-B75F-2161E037B5FF}"/>
              </a:ext>
            </a:extLst>
          </p:cNvPr>
          <p:cNvSpPr/>
          <p:nvPr userDrawn="1"/>
        </p:nvSpPr>
        <p:spPr>
          <a:xfrm>
            <a:off x="9582319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203F8C5D-DFBA-45AF-A8E8-B3048F9734E2}"/>
              </a:ext>
            </a:extLst>
          </p:cNvPr>
          <p:cNvSpPr/>
          <p:nvPr userDrawn="1"/>
        </p:nvSpPr>
        <p:spPr>
          <a:xfrm>
            <a:off x="9714878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94880CB-2D98-48C5-A48B-105B304CA451}"/>
              </a:ext>
            </a:extLst>
          </p:cNvPr>
          <p:cNvSpPr/>
          <p:nvPr userDrawn="1"/>
        </p:nvSpPr>
        <p:spPr>
          <a:xfrm>
            <a:off x="9845932" y="435191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A108FCE3-6742-46CC-A574-84634F00F57F}"/>
              </a:ext>
            </a:extLst>
          </p:cNvPr>
          <p:cNvSpPr/>
          <p:nvPr userDrawn="1"/>
        </p:nvSpPr>
        <p:spPr>
          <a:xfrm>
            <a:off x="9988021" y="4349430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9CE16EAE-FF7C-4302-BEF9-B9F38EAE13FE}"/>
              </a:ext>
            </a:extLst>
          </p:cNvPr>
          <p:cNvSpPr/>
          <p:nvPr userDrawn="1"/>
        </p:nvSpPr>
        <p:spPr>
          <a:xfrm>
            <a:off x="10128979" y="434734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0F97A50B-5E1C-4C61-A804-B92B523AF8AE}"/>
              </a:ext>
            </a:extLst>
          </p:cNvPr>
          <p:cNvSpPr/>
          <p:nvPr userDrawn="1"/>
        </p:nvSpPr>
        <p:spPr>
          <a:xfrm>
            <a:off x="10265820" y="4347582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70C0637-FCB7-4704-A0E5-4FE9E29CC71C}"/>
              </a:ext>
            </a:extLst>
          </p:cNvPr>
          <p:cNvSpPr/>
          <p:nvPr userDrawn="1"/>
        </p:nvSpPr>
        <p:spPr>
          <a:xfrm>
            <a:off x="10407093" y="4345208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9F3F54F6-659C-428E-9F78-0A19A5EE9220}"/>
              </a:ext>
            </a:extLst>
          </p:cNvPr>
          <p:cNvSpPr/>
          <p:nvPr userDrawn="1"/>
        </p:nvSpPr>
        <p:spPr>
          <a:xfrm>
            <a:off x="10548730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891D74C0-C29B-4D15-947D-1B0953026D09}"/>
              </a:ext>
            </a:extLst>
          </p:cNvPr>
          <p:cNvSpPr/>
          <p:nvPr userDrawn="1"/>
        </p:nvSpPr>
        <p:spPr>
          <a:xfrm>
            <a:off x="10673796" y="4342286"/>
            <a:ext cx="88251" cy="1864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47C343-902E-4D2C-A0E1-1AC70D83F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4263" y="5356548"/>
            <a:ext cx="3990089" cy="1429733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8F96D-2BC0-4124-9A17-E993CD16A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98" y="2353237"/>
            <a:ext cx="3644900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EC56E6E-C24A-4844-896B-DB20B60091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1129" y="304544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0F4BA4A6-A42B-4A12-B82D-4F609E353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7947" y="5044705"/>
            <a:ext cx="3804958" cy="1406525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1691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enutzerdefiniertes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hteck 258">
            <a:extLst>
              <a:ext uri="{FF2B5EF4-FFF2-40B4-BE49-F238E27FC236}">
                <a16:creationId xmlns:a16="http://schemas.microsoft.com/office/drawing/2014/main" id="{0652888A-CA46-4F1D-8CD3-C4465D7DFECA}"/>
              </a:ext>
            </a:extLst>
          </p:cNvPr>
          <p:cNvSpPr/>
          <p:nvPr userDrawn="1"/>
        </p:nvSpPr>
        <p:spPr>
          <a:xfrm rot="2700000" flipH="1">
            <a:off x="10273445" y="346171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1" name="Rechteck 260">
            <a:extLst>
              <a:ext uri="{FF2B5EF4-FFF2-40B4-BE49-F238E27FC236}">
                <a16:creationId xmlns:a16="http://schemas.microsoft.com/office/drawing/2014/main" id="{6E9F422F-3B08-4718-A833-9C5A0A7089DE}"/>
              </a:ext>
            </a:extLst>
          </p:cNvPr>
          <p:cNvSpPr/>
          <p:nvPr userDrawn="1"/>
        </p:nvSpPr>
        <p:spPr>
          <a:xfrm>
            <a:off x="10161034" y="370650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3" name="Rechteck 262">
            <a:extLst>
              <a:ext uri="{FF2B5EF4-FFF2-40B4-BE49-F238E27FC236}">
                <a16:creationId xmlns:a16="http://schemas.microsoft.com/office/drawing/2014/main" id="{C2980AE0-115A-4498-8CFE-7B4AF5BC55A8}"/>
              </a:ext>
            </a:extLst>
          </p:cNvPr>
          <p:cNvSpPr/>
          <p:nvPr userDrawn="1"/>
        </p:nvSpPr>
        <p:spPr>
          <a:xfrm rot="8100000">
            <a:off x="10071171" y="3389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5" name="Rechteck 264">
            <a:extLst>
              <a:ext uri="{FF2B5EF4-FFF2-40B4-BE49-F238E27FC236}">
                <a16:creationId xmlns:a16="http://schemas.microsoft.com/office/drawing/2014/main" id="{F812CAC2-51F0-4FDB-BD20-44FC3EC3FF30}"/>
              </a:ext>
            </a:extLst>
          </p:cNvPr>
          <p:cNvSpPr/>
          <p:nvPr userDrawn="1"/>
        </p:nvSpPr>
        <p:spPr>
          <a:xfrm rot="2700000" flipH="1">
            <a:off x="10270573" y="85225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7" name="Rechteck 266">
            <a:extLst>
              <a:ext uri="{FF2B5EF4-FFF2-40B4-BE49-F238E27FC236}">
                <a16:creationId xmlns:a16="http://schemas.microsoft.com/office/drawing/2014/main" id="{A3420E45-70A1-4EC4-B8F9-87E3E1F6C757}"/>
              </a:ext>
            </a:extLst>
          </p:cNvPr>
          <p:cNvSpPr/>
          <p:nvPr userDrawn="1"/>
        </p:nvSpPr>
        <p:spPr>
          <a:xfrm rot="8100000">
            <a:off x="11088398" y="138449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9" name="Rechteck 268">
            <a:extLst>
              <a:ext uri="{FF2B5EF4-FFF2-40B4-BE49-F238E27FC236}">
                <a16:creationId xmlns:a16="http://schemas.microsoft.com/office/drawing/2014/main" id="{A9634958-3113-46CD-8778-978CBEA741BE}"/>
              </a:ext>
            </a:extLst>
          </p:cNvPr>
          <p:cNvSpPr/>
          <p:nvPr userDrawn="1"/>
        </p:nvSpPr>
        <p:spPr>
          <a:xfrm rot="2700000" flipH="1">
            <a:off x="10269433" y="52263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1" name="Rechteck 270">
            <a:extLst>
              <a:ext uri="{FF2B5EF4-FFF2-40B4-BE49-F238E27FC236}">
                <a16:creationId xmlns:a16="http://schemas.microsoft.com/office/drawing/2014/main" id="{2A73D264-1B01-4C54-8E08-392D9440F011}"/>
              </a:ext>
            </a:extLst>
          </p:cNvPr>
          <p:cNvSpPr/>
          <p:nvPr userDrawn="1"/>
        </p:nvSpPr>
        <p:spPr>
          <a:xfrm rot="8100000">
            <a:off x="10067159" y="5153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3" name="Rechteck 272">
            <a:extLst>
              <a:ext uri="{FF2B5EF4-FFF2-40B4-BE49-F238E27FC236}">
                <a16:creationId xmlns:a16="http://schemas.microsoft.com/office/drawing/2014/main" id="{F53D4479-9204-4811-A697-952B4319D5BF}"/>
              </a:ext>
            </a:extLst>
          </p:cNvPr>
          <p:cNvSpPr/>
          <p:nvPr userDrawn="1"/>
        </p:nvSpPr>
        <p:spPr>
          <a:xfrm rot="5400000">
            <a:off x="10680309" y="885914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5" name="Rechteck 274">
            <a:extLst>
              <a:ext uri="{FF2B5EF4-FFF2-40B4-BE49-F238E27FC236}">
                <a16:creationId xmlns:a16="http://schemas.microsoft.com/office/drawing/2014/main" id="{18538756-BC0B-4A1B-9C8A-2DBC224F9B3B}"/>
              </a:ext>
            </a:extLst>
          </p:cNvPr>
          <p:cNvSpPr/>
          <p:nvPr userDrawn="1"/>
        </p:nvSpPr>
        <p:spPr>
          <a:xfrm rot="10800000">
            <a:off x="10162699" y="1388182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0313EAE9-EA1B-4183-926E-538286211E79}"/>
              </a:ext>
            </a:extLst>
          </p:cNvPr>
          <p:cNvSpPr/>
          <p:nvPr userDrawn="1"/>
        </p:nvSpPr>
        <p:spPr>
          <a:xfrm rot="16200000">
            <a:off x="9645770" y="890409"/>
            <a:ext cx="60808" cy="109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9" name="Rechteck 278">
            <a:extLst>
              <a:ext uri="{FF2B5EF4-FFF2-40B4-BE49-F238E27FC236}">
                <a16:creationId xmlns:a16="http://schemas.microsoft.com/office/drawing/2014/main" id="{A8FFA257-581A-49ED-B73B-29CD981562E9}"/>
              </a:ext>
            </a:extLst>
          </p:cNvPr>
          <p:cNvSpPr/>
          <p:nvPr userDrawn="1"/>
        </p:nvSpPr>
        <p:spPr>
          <a:xfrm rot="2700000" flipH="1">
            <a:off x="11063975" y="118033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1" name="Rechteck 280">
            <a:extLst>
              <a:ext uri="{FF2B5EF4-FFF2-40B4-BE49-F238E27FC236}">
                <a16:creationId xmlns:a16="http://schemas.microsoft.com/office/drawing/2014/main" id="{92799AE7-D385-419F-AECE-85777293878B}"/>
              </a:ext>
            </a:extLst>
          </p:cNvPr>
          <p:cNvSpPr/>
          <p:nvPr userDrawn="1"/>
        </p:nvSpPr>
        <p:spPr>
          <a:xfrm rot="8100000">
            <a:off x="10057402" y="84167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3" name="Rechteck 282">
            <a:extLst>
              <a:ext uri="{FF2B5EF4-FFF2-40B4-BE49-F238E27FC236}">
                <a16:creationId xmlns:a16="http://schemas.microsoft.com/office/drawing/2014/main" id="{2B918F19-674F-4EEF-BF50-B79F9DB37C17}"/>
              </a:ext>
            </a:extLst>
          </p:cNvPr>
          <p:cNvSpPr/>
          <p:nvPr userDrawn="1"/>
        </p:nvSpPr>
        <p:spPr>
          <a:xfrm rot="8100000">
            <a:off x="10907519" y="138653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D7F99111-348B-4CE9-BB7F-9A7F6CB76C5A}"/>
              </a:ext>
            </a:extLst>
          </p:cNvPr>
          <p:cNvSpPr/>
          <p:nvPr userDrawn="1"/>
        </p:nvSpPr>
        <p:spPr>
          <a:xfrm rot="8100000">
            <a:off x="10596703" y="139495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67EE156B-ABED-45C1-9CE9-75EBB3BAD6A9}"/>
              </a:ext>
            </a:extLst>
          </p:cNvPr>
          <p:cNvSpPr/>
          <p:nvPr userDrawn="1"/>
        </p:nvSpPr>
        <p:spPr>
          <a:xfrm rot="2700000" flipH="1">
            <a:off x="10933246" y="1159027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9" name="Rechteck 288">
            <a:extLst>
              <a:ext uri="{FF2B5EF4-FFF2-40B4-BE49-F238E27FC236}">
                <a16:creationId xmlns:a16="http://schemas.microsoft.com/office/drawing/2014/main" id="{8D77B4B4-FEE2-4901-B242-34EDF5ADB901}"/>
              </a:ext>
            </a:extLst>
          </p:cNvPr>
          <p:cNvSpPr/>
          <p:nvPr userDrawn="1"/>
        </p:nvSpPr>
        <p:spPr>
          <a:xfrm rot="2700000" flipH="1">
            <a:off x="10591994" y="115930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1" name="Rechteck 290">
            <a:extLst>
              <a:ext uri="{FF2B5EF4-FFF2-40B4-BE49-F238E27FC236}">
                <a16:creationId xmlns:a16="http://schemas.microsoft.com/office/drawing/2014/main" id="{1F30885C-69D1-4B3E-982A-6B3BE716CEBD}"/>
              </a:ext>
            </a:extLst>
          </p:cNvPr>
          <p:cNvSpPr/>
          <p:nvPr userDrawn="1"/>
        </p:nvSpPr>
        <p:spPr>
          <a:xfrm rot="2700000" flipH="1">
            <a:off x="10059673" y="20163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3" name="Rechteck 292">
            <a:extLst>
              <a:ext uri="{FF2B5EF4-FFF2-40B4-BE49-F238E27FC236}">
                <a16:creationId xmlns:a16="http://schemas.microsoft.com/office/drawing/2014/main" id="{1A31D66D-8F72-4E06-AE12-030197C07341}"/>
              </a:ext>
            </a:extLst>
          </p:cNvPr>
          <p:cNvSpPr/>
          <p:nvPr userDrawn="1"/>
        </p:nvSpPr>
        <p:spPr>
          <a:xfrm rot="2700000" flipH="1">
            <a:off x="10055661" y="219285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5" name="Rechteck 294">
            <a:extLst>
              <a:ext uri="{FF2B5EF4-FFF2-40B4-BE49-F238E27FC236}">
                <a16:creationId xmlns:a16="http://schemas.microsoft.com/office/drawing/2014/main" id="{B01C468F-B01E-460C-9E3E-BD91CF31607B}"/>
              </a:ext>
            </a:extLst>
          </p:cNvPr>
          <p:cNvSpPr/>
          <p:nvPr userDrawn="1"/>
        </p:nvSpPr>
        <p:spPr>
          <a:xfrm rot="8100000">
            <a:off x="10281467" y="200766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7" name="Rechteck 296">
            <a:extLst>
              <a:ext uri="{FF2B5EF4-FFF2-40B4-BE49-F238E27FC236}">
                <a16:creationId xmlns:a16="http://schemas.microsoft.com/office/drawing/2014/main" id="{F1176E59-4293-460C-A0D4-5B24991086EA}"/>
              </a:ext>
            </a:extLst>
          </p:cNvPr>
          <p:cNvSpPr/>
          <p:nvPr userDrawn="1"/>
        </p:nvSpPr>
        <p:spPr>
          <a:xfrm rot="8100000">
            <a:off x="10277455" y="2184128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9" name="Rechteck 298">
            <a:extLst>
              <a:ext uri="{FF2B5EF4-FFF2-40B4-BE49-F238E27FC236}">
                <a16:creationId xmlns:a16="http://schemas.microsoft.com/office/drawing/2014/main" id="{DB242B1D-7D84-4A5E-99EB-BA440E0266DC}"/>
              </a:ext>
            </a:extLst>
          </p:cNvPr>
          <p:cNvSpPr/>
          <p:nvPr userDrawn="1"/>
        </p:nvSpPr>
        <p:spPr>
          <a:xfrm rot="8100000">
            <a:off x="10286433" y="1705071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1" name="Rechteck 300">
            <a:extLst>
              <a:ext uri="{FF2B5EF4-FFF2-40B4-BE49-F238E27FC236}">
                <a16:creationId xmlns:a16="http://schemas.microsoft.com/office/drawing/2014/main" id="{55E91357-A562-4F65-BBEF-4ABFCA9C6068}"/>
              </a:ext>
            </a:extLst>
          </p:cNvPr>
          <p:cNvSpPr/>
          <p:nvPr userDrawn="1"/>
        </p:nvSpPr>
        <p:spPr>
          <a:xfrm rot="2700000" flipH="1">
            <a:off x="10055660" y="1698379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3" name="Rechteck 302">
            <a:extLst>
              <a:ext uri="{FF2B5EF4-FFF2-40B4-BE49-F238E27FC236}">
                <a16:creationId xmlns:a16="http://schemas.microsoft.com/office/drawing/2014/main" id="{6C444646-0617-4A02-9A05-488089116F1D}"/>
              </a:ext>
            </a:extLst>
          </p:cNvPr>
          <p:cNvSpPr/>
          <p:nvPr userDrawn="1"/>
        </p:nvSpPr>
        <p:spPr>
          <a:xfrm rot="2700000" flipH="1">
            <a:off x="9595605" y="1406000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5" name="Rechteck 304">
            <a:extLst>
              <a:ext uri="{FF2B5EF4-FFF2-40B4-BE49-F238E27FC236}">
                <a16:creationId xmlns:a16="http://schemas.microsoft.com/office/drawing/2014/main" id="{277E3DA6-3054-44E7-B0B9-6AD0248FDDCA}"/>
              </a:ext>
            </a:extLst>
          </p:cNvPr>
          <p:cNvSpPr/>
          <p:nvPr userDrawn="1"/>
        </p:nvSpPr>
        <p:spPr>
          <a:xfrm rot="2700000" flipH="1">
            <a:off x="9197205" y="1406282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7" name="Rechteck 306">
            <a:extLst>
              <a:ext uri="{FF2B5EF4-FFF2-40B4-BE49-F238E27FC236}">
                <a16:creationId xmlns:a16="http://schemas.microsoft.com/office/drawing/2014/main" id="{F1B7FE17-5B9C-4A80-9091-F6E0B5F7EBC6}"/>
              </a:ext>
            </a:extLst>
          </p:cNvPr>
          <p:cNvSpPr/>
          <p:nvPr userDrawn="1"/>
        </p:nvSpPr>
        <p:spPr>
          <a:xfrm rot="2700000" flipH="1">
            <a:off x="9372305" y="139219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9" name="Rechteck 308">
            <a:extLst>
              <a:ext uri="{FF2B5EF4-FFF2-40B4-BE49-F238E27FC236}">
                <a16:creationId xmlns:a16="http://schemas.microsoft.com/office/drawing/2014/main" id="{E52EC3EC-BAC8-4A82-9BC8-3508CE28FA6A}"/>
              </a:ext>
            </a:extLst>
          </p:cNvPr>
          <p:cNvSpPr/>
          <p:nvPr userDrawn="1"/>
        </p:nvSpPr>
        <p:spPr>
          <a:xfrm rot="8100000">
            <a:off x="9357006" y="115614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1" name="Rechteck 310">
            <a:extLst>
              <a:ext uri="{FF2B5EF4-FFF2-40B4-BE49-F238E27FC236}">
                <a16:creationId xmlns:a16="http://schemas.microsoft.com/office/drawing/2014/main" id="{10571C78-44AE-4F78-8E80-8567D152EDE2}"/>
              </a:ext>
            </a:extLst>
          </p:cNvPr>
          <p:cNvSpPr/>
          <p:nvPr userDrawn="1"/>
        </p:nvSpPr>
        <p:spPr>
          <a:xfrm rot="8100000">
            <a:off x="9600666" y="1158184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3" name="Rechteck 312">
            <a:extLst>
              <a:ext uri="{FF2B5EF4-FFF2-40B4-BE49-F238E27FC236}">
                <a16:creationId xmlns:a16="http://schemas.microsoft.com/office/drawing/2014/main" id="{4A97DC66-6B95-42B1-BEC4-75E0D255BC59}"/>
              </a:ext>
            </a:extLst>
          </p:cNvPr>
          <p:cNvSpPr/>
          <p:nvPr userDrawn="1"/>
        </p:nvSpPr>
        <p:spPr>
          <a:xfrm rot="8100000">
            <a:off x="9208210" y="116659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5" name="Rechteck 314">
            <a:extLst>
              <a:ext uri="{FF2B5EF4-FFF2-40B4-BE49-F238E27FC236}">
                <a16:creationId xmlns:a16="http://schemas.microsoft.com/office/drawing/2014/main" id="{82DF4D5C-B519-4955-9DA6-F7C8507E68CD}"/>
              </a:ext>
            </a:extLst>
          </p:cNvPr>
          <p:cNvSpPr/>
          <p:nvPr userDrawn="1"/>
        </p:nvSpPr>
        <p:spPr>
          <a:xfrm rot="2700000">
            <a:off x="10441124" y="752466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7" name="Rechteck 316">
            <a:extLst>
              <a:ext uri="{FF2B5EF4-FFF2-40B4-BE49-F238E27FC236}">
                <a16:creationId xmlns:a16="http://schemas.microsoft.com/office/drawing/2014/main" id="{59DCEFA9-9A59-4519-8D9F-210765053805}"/>
              </a:ext>
            </a:extLst>
          </p:cNvPr>
          <p:cNvSpPr/>
          <p:nvPr userDrawn="1"/>
        </p:nvSpPr>
        <p:spPr>
          <a:xfrm flipH="1">
            <a:off x="10577522" y="71006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9" name="Rechteck 318">
            <a:extLst>
              <a:ext uri="{FF2B5EF4-FFF2-40B4-BE49-F238E27FC236}">
                <a16:creationId xmlns:a16="http://schemas.microsoft.com/office/drawing/2014/main" id="{9D6B7391-FD36-4F7B-A91B-1FE3530BB1F1}"/>
              </a:ext>
            </a:extLst>
          </p:cNvPr>
          <p:cNvSpPr/>
          <p:nvPr userDrawn="1"/>
        </p:nvSpPr>
        <p:spPr>
          <a:xfrm rot="5400000">
            <a:off x="10717350" y="862585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1" name="Rechteck 320">
            <a:extLst>
              <a:ext uri="{FF2B5EF4-FFF2-40B4-BE49-F238E27FC236}">
                <a16:creationId xmlns:a16="http://schemas.microsoft.com/office/drawing/2014/main" id="{6BEA4279-EB33-460C-A2BC-C8D17BA47424}"/>
              </a:ext>
            </a:extLst>
          </p:cNvPr>
          <p:cNvSpPr/>
          <p:nvPr userDrawn="1"/>
        </p:nvSpPr>
        <p:spPr>
          <a:xfrm rot="2700000">
            <a:off x="9885613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3" name="Rechteck 322">
            <a:extLst>
              <a:ext uri="{FF2B5EF4-FFF2-40B4-BE49-F238E27FC236}">
                <a16:creationId xmlns:a16="http://schemas.microsoft.com/office/drawing/2014/main" id="{211FE536-C816-4063-8F95-686B3F063E44}"/>
              </a:ext>
            </a:extLst>
          </p:cNvPr>
          <p:cNvSpPr/>
          <p:nvPr userDrawn="1"/>
        </p:nvSpPr>
        <p:spPr>
          <a:xfrm flipH="1">
            <a:off x="9826030" y="1776755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5" name="Rechteck 324">
            <a:extLst>
              <a:ext uri="{FF2B5EF4-FFF2-40B4-BE49-F238E27FC236}">
                <a16:creationId xmlns:a16="http://schemas.microsoft.com/office/drawing/2014/main" id="{056B65F5-1222-440C-A693-127AF1F49A77}"/>
              </a:ext>
            </a:extLst>
          </p:cNvPr>
          <p:cNvSpPr/>
          <p:nvPr userDrawn="1"/>
        </p:nvSpPr>
        <p:spPr>
          <a:xfrm rot="5400000">
            <a:off x="9661139" y="1596107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7" name="Rechteck 326">
            <a:extLst>
              <a:ext uri="{FF2B5EF4-FFF2-40B4-BE49-F238E27FC236}">
                <a16:creationId xmlns:a16="http://schemas.microsoft.com/office/drawing/2014/main" id="{BBA93F4F-48F1-4091-8B8E-53B02A03BB80}"/>
              </a:ext>
            </a:extLst>
          </p:cNvPr>
          <p:cNvSpPr/>
          <p:nvPr userDrawn="1"/>
        </p:nvSpPr>
        <p:spPr>
          <a:xfrm rot="8100000">
            <a:off x="10455966" y="1298039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9" name="Rechteck 328">
            <a:extLst>
              <a:ext uri="{FF2B5EF4-FFF2-40B4-BE49-F238E27FC236}">
                <a16:creationId xmlns:a16="http://schemas.microsoft.com/office/drawing/2014/main" id="{E363A4E2-2F8E-46D8-9B05-B02A0534EA2D}"/>
              </a:ext>
            </a:extLst>
          </p:cNvPr>
          <p:cNvSpPr/>
          <p:nvPr userDrawn="1"/>
        </p:nvSpPr>
        <p:spPr>
          <a:xfrm rot="8100000">
            <a:off x="9841253" y="720881"/>
            <a:ext cx="58849" cy="82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1" name="Rechteck 330">
            <a:extLst>
              <a:ext uri="{FF2B5EF4-FFF2-40B4-BE49-F238E27FC236}">
                <a16:creationId xmlns:a16="http://schemas.microsoft.com/office/drawing/2014/main" id="{3705ED5F-C21A-41B0-BD43-C6A223A5DD7F}"/>
              </a:ext>
            </a:extLst>
          </p:cNvPr>
          <p:cNvSpPr/>
          <p:nvPr userDrawn="1"/>
        </p:nvSpPr>
        <p:spPr>
          <a:xfrm flipH="1">
            <a:off x="10566123" y="1834716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3" name="Rechteck 332">
            <a:extLst>
              <a:ext uri="{FF2B5EF4-FFF2-40B4-BE49-F238E27FC236}">
                <a16:creationId xmlns:a16="http://schemas.microsoft.com/office/drawing/2014/main" id="{15D99401-B47E-4A11-8F0A-EFBE0B097FFF}"/>
              </a:ext>
            </a:extLst>
          </p:cNvPr>
          <p:cNvSpPr/>
          <p:nvPr userDrawn="1"/>
        </p:nvSpPr>
        <p:spPr>
          <a:xfrm rot="5400000">
            <a:off x="10752223" y="1662662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5" name="Rechteck 334">
            <a:extLst>
              <a:ext uri="{FF2B5EF4-FFF2-40B4-BE49-F238E27FC236}">
                <a16:creationId xmlns:a16="http://schemas.microsoft.com/office/drawing/2014/main" id="{EEC5C538-84E2-4D1F-96E0-4CE507CF9289}"/>
              </a:ext>
            </a:extLst>
          </p:cNvPr>
          <p:cNvSpPr/>
          <p:nvPr userDrawn="1"/>
        </p:nvSpPr>
        <p:spPr>
          <a:xfrm rot="5400000">
            <a:off x="9576302" y="869706"/>
            <a:ext cx="45719" cy="327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7" name="Rechteck 336">
            <a:extLst>
              <a:ext uri="{FF2B5EF4-FFF2-40B4-BE49-F238E27FC236}">
                <a16:creationId xmlns:a16="http://schemas.microsoft.com/office/drawing/2014/main" id="{FD497259-4CB5-471D-A86C-1AF97F52EE07}"/>
              </a:ext>
            </a:extLst>
          </p:cNvPr>
          <p:cNvSpPr/>
          <p:nvPr userDrawn="1"/>
        </p:nvSpPr>
        <p:spPr>
          <a:xfrm flipH="1">
            <a:off x="9742321" y="708433"/>
            <a:ext cx="45719" cy="314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39" name="Grafik 338" descr="Schneeflocke">
            <a:extLst>
              <a:ext uri="{FF2B5EF4-FFF2-40B4-BE49-F238E27FC236}">
                <a16:creationId xmlns:a16="http://schemas.microsoft.com/office/drawing/2014/main" id="{A66EDD56-27D2-4541-A0A9-8E38FD1AF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755">
            <a:off x="2296434" y="3036063"/>
            <a:ext cx="914400" cy="914400"/>
          </a:xfrm>
          <a:prstGeom prst="rect">
            <a:avLst/>
          </a:prstGeom>
        </p:spPr>
      </p:pic>
      <p:pic>
        <p:nvPicPr>
          <p:cNvPr id="341" name="Grafik 340" descr="Schneeflocke">
            <a:extLst>
              <a:ext uri="{FF2B5EF4-FFF2-40B4-BE49-F238E27FC236}">
                <a16:creationId xmlns:a16="http://schemas.microsoft.com/office/drawing/2014/main" id="{7A12C800-7842-456B-A973-2EB50776B0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07415">
            <a:off x="4691804" y="3800351"/>
            <a:ext cx="2431899" cy="2431899"/>
          </a:xfrm>
          <a:prstGeom prst="rect">
            <a:avLst/>
          </a:prstGeom>
        </p:spPr>
      </p:pic>
      <p:pic>
        <p:nvPicPr>
          <p:cNvPr id="343" name="Grafik 342" descr="Schneeflocke">
            <a:extLst>
              <a:ext uri="{FF2B5EF4-FFF2-40B4-BE49-F238E27FC236}">
                <a16:creationId xmlns:a16="http://schemas.microsoft.com/office/drawing/2014/main" id="{1EE1DCA1-6185-46CA-BE01-231FDCEBB8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82049">
            <a:off x="396901" y="598703"/>
            <a:ext cx="2298938" cy="2298938"/>
          </a:xfrm>
          <a:prstGeom prst="rect">
            <a:avLst/>
          </a:prstGeom>
        </p:spPr>
      </p:pic>
      <p:pic>
        <p:nvPicPr>
          <p:cNvPr id="345" name="Grafik 344" descr="Schneeflocke">
            <a:extLst>
              <a:ext uri="{FF2B5EF4-FFF2-40B4-BE49-F238E27FC236}">
                <a16:creationId xmlns:a16="http://schemas.microsoft.com/office/drawing/2014/main" id="{F2EC6D47-0CF9-4F22-9A95-5755AF2691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95050">
            <a:off x="8715728" y="5371509"/>
            <a:ext cx="1263167" cy="1263167"/>
          </a:xfrm>
          <a:prstGeom prst="rect">
            <a:avLst/>
          </a:prstGeom>
        </p:spPr>
      </p:pic>
      <p:pic>
        <p:nvPicPr>
          <p:cNvPr id="347" name="Grafik 346" descr="Schneeflocke">
            <a:extLst>
              <a:ext uri="{FF2B5EF4-FFF2-40B4-BE49-F238E27FC236}">
                <a16:creationId xmlns:a16="http://schemas.microsoft.com/office/drawing/2014/main" id="{7733116C-44A4-47FF-B55B-56DF0F800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7957177" y="-29311"/>
            <a:ext cx="1263167" cy="1263167"/>
          </a:xfrm>
          <a:prstGeom prst="rect">
            <a:avLst/>
          </a:prstGeom>
        </p:spPr>
      </p:pic>
      <p:pic>
        <p:nvPicPr>
          <p:cNvPr id="349" name="Grafik 348" descr="Schneeflocke">
            <a:extLst>
              <a:ext uri="{FF2B5EF4-FFF2-40B4-BE49-F238E27FC236}">
                <a16:creationId xmlns:a16="http://schemas.microsoft.com/office/drawing/2014/main" id="{55C88057-AEAA-4893-A1E6-FB155E925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8061">
            <a:off x="-708985" y="-591947"/>
            <a:ext cx="1846650" cy="1846650"/>
          </a:xfrm>
          <a:prstGeom prst="rect">
            <a:avLst/>
          </a:prstGeom>
        </p:spPr>
      </p:pic>
      <p:sp>
        <p:nvSpPr>
          <p:cNvPr id="351" name="Textplatzhalter 350">
            <a:extLst>
              <a:ext uri="{FF2B5EF4-FFF2-40B4-BE49-F238E27FC236}">
                <a16:creationId xmlns:a16="http://schemas.microsoft.com/office/drawing/2014/main" id="{077C2765-1237-495C-87EC-D68850061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813" y="1018382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52" name="Textplatzhalter 350">
            <a:extLst>
              <a:ext uri="{FF2B5EF4-FFF2-40B4-BE49-F238E27FC236}">
                <a16:creationId xmlns:a16="http://schemas.microsoft.com/office/drawing/2014/main" id="{B7088D57-1B14-4CA8-AEEC-4FFEC2003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0574" y="424068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354" name="Grafik 353" descr="Schneeflocke">
            <a:extLst>
              <a:ext uri="{FF2B5EF4-FFF2-40B4-BE49-F238E27FC236}">
                <a16:creationId xmlns:a16="http://schemas.microsoft.com/office/drawing/2014/main" id="{F0A06521-FF53-45C9-8B81-CE3408CDDAC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-544209" y="4919981"/>
            <a:ext cx="2298938" cy="2298938"/>
          </a:xfrm>
          <a:prstGeom prst="rect">
            <a:avLst/>
          </a:prstGeom>
        </p:spPr>
      </p:pic>
      <p:sp>
        <p:nvSpPr>
          <p:cNvPr id="355" name="Textplatzhalter 350">
            <a:extLst>
              <a:ext uri="{FF2B5EF4-FFF2-40B4-BE49-F238E27FC236}">
                <a16:creationId xmlns:a16="http://schemas.microsoft.com/office/drawing/2014/main" id="{002BB3FE-A8E6-4B63-82D8-ACA4FFADA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6607" y="2686068"/>
            <a:ext cx="4117975" cy="1912937"/>
          </a:xfrm>
        </p:spPr>
        <p:txBody>
          <a:bodyPr>
            <a:normAutofit/>
          </a:bodyPr>
          <a:lstStyle>
            <a:lvl1pPr marL="0">
              <a:buNone/>
              <a:defRPr sz="2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357" name="Grafik 356" descr="Schneeflocke">
            <a:extLst>
              <a:ext uri="{FF2B5EF4-FFF2-40B4-BE49-F238E27FC236}">
                <a16:creationId xmlns:a16="http://schemas.microsoft.com/office/drawing/2014/main" id="{6F97ACB1-0997-482D-A40D-3581C4B5FF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590943">
            <a:off x="10106911" y="3986699"/>
            <a:ext cx="2298938" cy="2298938"/>
          </a:xfrm>
          <a:prstGeom prst="rect">
            <a:avLst/>
          </a:prstGeom>
        </p:spPr>
      </p:pic>
      <p:pic>
        <p:nvPicPr>
          <p:cNvPr id="359" name="Grafik 358" descr="Schneeflocke">
            <a:extLst>
              <a:ext uri="{FF2B5EF4-FFF2-40B4-BE49-F238E27FC236}">
                <a16:creationId xmlns:a16="http://schemas.microsoft.com/office/drawing/2014/main" id="{7B06B0BB-8063-4A09-842F-8B4F131C64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88956">
            <a:off x="5732913" y="591243"/>
            <a:ext cx="1775691" cy="17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6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Kuchen, sitzend, Stück enthält.&#10;&#10;Automatisch generierte Beschreibung">
            <a:extLst>
              <a:ext uri="{FF2B5EF4-FFF2-40B4-BE49-F238E27FC236}">
                <a16:creationId xmlns:a16="http://schemas.microsoft.com/office/drawing/2014/main" id="{7D886D71-DF2B-4493-9C81-3F6CDFB69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7E960D-1C54-447A-97D5-F22F722A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59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EAFB3DC-2581-44A9-A764-F4DCFD6BD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1808" y="5526901"/>
            <a:ext cx="7388384" cy="809320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0607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97F1B-2848-4B77-9675-9BCF7018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8" y="316774"/>
            <a:ext cx="3481078" cy="443985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CF46C5F-C51C-4624-A1C5-9B5E978456F6}"/>
              </a:ext>
            </a:extLst>
          </p:cNvPr>
          <p:cNvSpPr/>
          <p:nvPr userDrawn="1"/>
        </p:nvSpPr>
        <p:spPr>
          <a:xfrm>
            <a:off x="4052236" y="0"/>
            <a:ext cx="46261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B50FC26-78D9-4395-88AD-3C21D191D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54" y="760759"/>
            <a:ext cx="3459162" cy="1866501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D19E94B6-C83E-418B-AAC9-FD46B712B6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4061" y="673005"/>
            <a:ext cx="6631699" cy="1832882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F5E62ED3-FB36-4513-9A87-E9CF8DA5C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470" y="3817620"/>
            <a:ext cx="3459162" cy="276606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07E79F6-C4CE-490E-A9DA-14CEB9AAD490}"/>
              </a:ext>
            </a:extLst>
          </p:cNvPr>
          <p:cNvCxnSpPr>
            <a:cxnSpLocks/>
          </p:cNvCxnSpPr>
          <p:nvPr userDrawn="1"/>
        </p:nvCxnSpPr>
        <p:spPr>
          <a:xfrm>
            <a:off x="4126230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320F624-B429-478D-8F0D-86B3F74C726B}"/>
              </a:ext>
            </a:extLst>
          </p:cNvPr>
          <p:cNvCxnSpPr>
            <a:cxnSpLocks/>
          </p:cNvCxnSpPr>
          <p:nvPr userDrawn="1"/>
        </p:nvCxnSpPr>
        <p:spPr>
          <a:xfrm>
            <a:off x="4427220" y="381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15DCBF79-2731-47AF-B473-D2492A887F63}"/>
              </a:ext>
            </a:extLst>
          </p:cNvPr>
          <p:cNvSpPr/>
          <p:nvPr userDrawn="1"/>
        </p:nvSpPr>
        <p:spPr>
          <a:xfrm rot="5400000">
            <a:off x="5874008" y="-3094728"/>
            <a:ext cx="443984" cy="1219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8B67A00-6451-419C-A181-BEA4AF9CCABA}"/>
              </a:ext>
            </a:extLst>
          </p:cNvPr>
          <p:cNvCxnSpPr>
            <a:cxnSpLocks/>
          </p:cNvCxnSpPr>
          <p:nvPr userDrawn="1"/>
        </p:nvCxnSpPr>
        <p:spPr>
          <a:xfrm>
            <a:off x="0" y="313843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63D646B-14D2-4A06-ABDE-C447CC72F94D}"/>
              </a:ext>
            </a:extLst>
          </p:cNvPr>
          <p:cNvCxnSpPr>
            <a:cxnSpLocks/>
          </p:cNvCxnSpPr>
          <p:nvPr userDrawn="1"/>
        </p:nvCxnSpPr>
        <p:spPr>
          <a:xfrm>
            <a:off x="3810" y="2845062"/>
            <a:ext cx="12192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 descr="Bogen">
            <a:extLst>
              <a:ext uri="{FF2B5EF4-FFF2-40B4-BE49-F238E27FC236}">
                <a16:creationId xmlns:a16="http://schemas.microsoft.com/office/drawing/2014/main" id="{9F4548D8-A956-4E4D-9CB2-8FBF76F63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91990">
            <a:off x="3559923" y="2315103"/>
            <a:ext cx="1492605" cy="1492605"/>
          </a:xfrm>
          <a:prstGeom prst="rect">
            <a:avLst/>
          </a:prstGeom>
        </p:spPr>
      </p:pic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FAF6C51C-82E4-485A-9C52-CC9DD590A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4061" y="229020"/>
            <a:ext cx="6631699" cy="443985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699FEC92-53D6-49E9-92C4-A6F2A2A24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5647" y="3817620"/>
            <a:ext cx="6660114" cy="2678305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E975D9EA-C26C-4A0E-BF72-F9DEA7EBF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5647" y="3373637"/>
            <a:ext cx="6660114" cy="443984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6BDC8522-50AF-4FCB-A2E1-592457DBE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3213" y="3336925"/>
            <a:ext cx="3487737" cy="481013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6629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innen, Tisch, klein, sitzend enthält.&#10;&#10;Automatisch generierte Beschreibung">
            <a:extLst>
              <a:ext uri="{FF2B5EF4-FFF2-40B4-BE49-F238E27FC236}">
                <a16:creationId xmlns:a16="http://schemas.microsoft.com/office/drawing/2014/main" id="{08C95EE1-A03D-43E1-88DF-F0C8AE573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51F9C57-1C09-47AA-BCC9-631DDA382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1868964"/>
            <a:ext cx="5029199" cy="3120072"/>
          </a:xfrm>
        </p:spPr>
        <p:txBody>
          <a:bodyPr>
            <a:normAutofit/>
          </a:bodyPr>
          <a:lstStyle>
            <a:lvl1pPr algn="ctr">
              <a:buNone/>
              <a:defRPr sz="4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581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enutzerdefiniertes Layou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obere Ecken abgerundet 2">
            <a:extLst>
              <a:ext uri="{FF2B5EF4-FFF2-40B4-BE49-F238E27FC236}">
                <a16:creationId xmlns:a16="http://schemas.microsoft.com/office/drawing/2014/main" id="{632C2622-BA99-4335-9A2D-B903340C31A3}"/>
              </a:ext>
            </a:extLst>
          </p:cNvPr>
          <p:cNvSpPr/>
          <p:nvPr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 descr="Stechpalme">
            <a:extLst>
              <a:ext uri="{FF2B5EF4-FFF2-40B4-BE49-F238E27FC236}">
                <a16:creationId xmlns:a16="http://schemas.microsoft.com/office/drawing/2014/main" id="{ADC9E853-F554-4F69-A2DC-922184470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470DE-A2D6-426E-9DF9-64809C16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81" y="316271"/>
            <a:ext cx="7734300" cy="732421"/>
          </a:xfrm>
        </p:spPr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6" name="Träne 5">
            <a:extLst>
              <a:ext uri="{FF2B5EF4-FFF2-40B4-BE49-F238E27FC236}">
                <a16:creationId xmlns:a16="http://schemas.microsoft.com/office/drawing/2014/main" id="{F86F7BD3-C5EC-4315-8AB8-F35C4EC5E6C0}"/>
              </a:ext>
            </a:extLst>
          </p:cNvPr>
          <p:cNvSpPr/>
          <p:nvPr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: obere Ecken abgerundet 24">
            <a:extLst>
              <a:ext uri="{FF2B5EF4-FFF2-40B4-BE49-F238E27FC236}">
                <a16:creationId xmlns:a16="http://schemas.microsoft.com/office/drawing/2014/main" id="{04CE3F55-4A8D-43E3-AB60-AC52BF4C2CAE}"/>
              </a:ext>
            </a:extLst>
          </p:cNvPr>
          <p:cNvSpPr/>
          <p:nvPr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räne 26">
            <a:extLst>
              <a:ext uri="{FF2B5EF4-FFF2-40B4-BE49-F238E27FC236}">
                <a16:creationId xmlns:a16="http://schemas.microsoft.com/office/drawing/2014/main" id="{D7D14A2F-EEA9-433F-816D-B94F58B6F28D}"/>
              </a:ext>
            </a:extLst>
          </p:cNvPr>
          <p:cNvSpPr/>
          <p:nvPr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9" name="Grafik 28" descr="Stechpalme">
            <a:extLst>
              <a:ext uri="{FF2B5EF4-FFF2-40B4-BE49-F238E27FC236}">
                <a16:creationId xmlns:a16="http://schemas.microsoft.com/office/drawing/2014/main" id="{35E45CD0-DC96-4CAC-B349-C0284058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31" name="Rechteck: obere Ecken abgerundet 30">
            <a:extLst>
              <a:ext uri="{FF2B5EF4-FFF2-40B4-BE49-F238E27FC236}">
                <a16:creationId xmlns:a16="http://schemas.microsoft.com/office/drawing/2014/main" id="{70B6ED61-83EE-40A6-B22B-0073D2DA616C}"/>
              </a:ext>
            </a:extLst>
          </p:cNvPr>
          <p:cNvSpPr/>
          <p:nvPr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Träne 32">
            <a:extLst>
              <a:ext uri="{FF2B5EF4-FFF2-40B4-BE49-F238E27FC236}">
                <a16:creationId xmlns:a16="http://schemas.microsoft.com/office/drawing/2014/main" id="{47DE8DBE-9AFB-44F0-B39E-F3EAB77F8550}"/>
              </a:ext>
            </a:extLst>
          </p:cNvPr>
          <p:cNvSpPr/>
          <p:nvPr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5" name="Grafik 34" descr="Stechpalme">
            <a:extLst>
              <a:ext uri="{FF2B5EF4-FFF2-40B4-BE49-F238E27FC236}">
                <a16:creationId xmlns:a16="http://schemas.microsoft.com/office/drawing/2014/main" id="{CA1BD89E-4662-4DB2-87A5-B5941CCF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37" name="Rechteck: obere Ecken abgerundet 36">
            <a:extLst>
              <a:ext uri="{FF2B5EF4-FFF2-40B4-BE49-F238E27FC236}">
                <a16:creationId xmlns:a16="http://schemas.microsoft.com/office/drawing/2014/main" id="{5FF7DF76-3999-4555-8958-36617B30E127}"/>
              </a:ext>
            </a:extLst>
          </p:cNvPr>
          <p:cNvSpPr/>
          <p:nvPr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räne 38">
            <a:extLst>
              <a:ext uri="{FF2B5EF4-FFF2-40B4-BE49-F238E27FC236}">
                <a16:creationId xmlns:a16="http://schemas.microsoft.com/office/drawing/2014/main" id="{6E6679AD-6DFE-465D-9160-057FA1745D33}"/>
              </a:ext>
            </a:extLst>
          </p:cNvPr>
          <p:cNvSpPr/>
          <p:nvPr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1" name="Grafik 40" descr="Stechpalme">
            <a:extLst>
              <a:ext uri="{FF2B5EF4-FFF2-40B4-BE49-F238E27FC236}">
                <a16:creationId xmlns:a16="http://schemas.microsoft.com/office/drawing/2014/main" id="{9DBCDDC1-A2A1-46F1-9A6A-C3F9538A4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43" name="Rechteck: obere Ecken abgerundet 42">
            <a:extLst>
              <a:ext uri="{FF2B5EF4-FFF2-40B4-BE49-F238E27FC236}">
                <a16:creationId xmlns:a16="http://schemas.microsoft.com/office/drawing/2014/main" id="{45BBBA51-C44C-4EF3-8780-9E118BFF0171}"/>
              </a:ext>
            </a:extLst>
          </p:cNvPr>
          <p:cNvSpPr/>
          <p:nvPr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Träne 44">
            <a:extLst>
              <a:ext uri="{FF2B5EF4-FFF2-40B4-BE49-F238E27FC236}">
                <a16:creationId xmlns:a16="http://schemas.microsoft.com/office/drawing/2014/main" id="{6658A034-C2D3-4115-91DE-86833C00E640}"/>
              </a:ext>
            </a:extLst>
          </p:cNvPr>
          <p:cNvSpPr/>
          <p:nvPr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7" name="Grafik 46" descr="Stechpalme">
            <a:extLst>
              <a:ext uri="{FF2B5EF4-FFF2-40B4-BE49-F238E27FC236}">
                <a16:creationId xmlns:a16="http://schemas.microsoft.com/office/drawing/2014/main" id="{09661E4F-2CC5-4852-8475-4A3CBCFB0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73" name="Rechteck: obere Ecken abgerundet 72">
            <a:extLst>
              <a:ext uri="{FF2B5EF4-FFF2-40B4-BE49-F238E27FC236}">
                <a16:creationId xmlns:a16="http://schemas.microsoft.com/office/drawing/2014/main" id="{903F05AE-58CD-43BE-9FBB-14BC02D1EDF5}"/>
              </a:ext>
            </a:extLst>
          </p:cNvPr>
          <p:cNvSpPr/>
          <p:nvPr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5" name="Grafik 74" descr="Stechpalme">
            <a:extLst>
              <a:ext uri="{FF2B5EF4-FFF2-40B4-BE49-F238E27FC236}">
                <a16:creationId xmlns:a16="http://schemas.microsoft.com/office/drawing/2014/main" id="{F57B2A0D-A1B9-41B2-B6DA-DD6792735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77" name="Träne 76">
            <a:extLst>
              <a:ext uri="{FF2B5EF4-FFF2-40B4-BE49-F238E27FC236}">
                <a16:creationId xmlns:a16="http://schemas.microsoft.com/office/drawing/2014/main" id="{C92FF874-88E1-4F47-A2B5-1A4E92D5F130}"/>
              </a:ext>
            </a:extLst>
          </p:cNvPr>
          <p:cNvSpPr/>
          <p:nvPr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9" name="Rechteck: obere Ecken abgerundet 78">
            <a:extLst>
              <a:ext uri="{FF2B5EF4-FFF2-40B4-BE49-F238E27FC236}">
                <a16:creationId xmlns:a16="http://schemas.microsoft.com/office/drawing/2014/main" id="{959895BA-6FCB-4159-9636-5BAEB395A828}"/>
              </a:ext>
            </a:extLst>
          </p:cNvPr>
          <p:cNvSpPr/>
          <p:nvPr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Träne 80">
            <a:extLst>
              <a:ext uri="{FF2B5EF4-FFF2-40B4-BE49-F238E27FC236}">
                <a16:creationId xmlns:a16="http://schemas.microsoft.com/office/drawing/2014/main" id="{4F6D1954-6F62-4088-9D77-84AB0A56E438}"/>
              </a:ext>
            </a:extLst>
          </p:cNvPr>
          <p:cNvSpPr/>
          <p:nvPr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3" name="Grafik 82" descr="Stechpalme">
            <a:extLst>
              <a:ext uri="{FF2B5EF4-FFF2-40B4-BE49-F238E27FC236}">
                <a16:creationId xmlns:a16="http://schemas.microsoft.com/office/drawing/2014/main" id="{5D08E1D9-4494-41F6-83DD-05764A21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85" name="Rechteck: obere Ecken abgerundet 84">
            <a:extLst>
              <a:ext uri="{FF2B5EF4-FFF2-40B4-BE49-F238E27FC236}">
                <a16:creationId xmlns:a16="http://schemas.microsoft.com/office/drawing/2014/main" id="{333D8E4D-1379-4A29-88CD-EAA15077DB9F}"/>
              </a:ext>
            </a:extLst>
          </p:cNvPr>
          <p:cNvSpPr/>
          <p:nvPr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Träne 86">
            <a:extLst>
              <a:ext uri="{FF2B5EF4-FFF2-40B4-BE49-F238E27FC236}">
                <a16:creationId xmlns:a16="http://schemas.microsoft.com/office/drawing/2014/main" id="{AC4E4049-EA01-4C61-A583-47B62B405CD0}"/>
              </a:ext>
            </a:extLst>
          </p:cNvPr>
          <p:cNvSpPr/>
          <p:nvPr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9" name="Grafik 88" descr="Stechpalme">
            <a:extLst>
              <a:ext uri="{FF2B5EF4-FFF2-40B4-BE49-F238E27FC236}">
                <a16:creationId xmlns:a16="http://schemas.microsoft.com/office/drawing/2014/main" id="{F93D2EB4-312B-48FF-BB17-F4646B05C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91" name="Rechteck: obere Ecken abgerundet 90">
            <a:extLst>
              <a:ext uri="{FF2B5EF4-FFF2-40B4-BE49-F238E27FC236}">
                <a16:creationId xmlns:a16="http://schemas.microsoft.com/office/drawing/2014/main" id="{CA912F48-A23E-46CF-9EA8-D3BF40465ABA}"/>
              </a:ext>
            </a:extLst>
          </p:cNvPr>
          <p:cNvSpPr/>
          <p:nvPr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3" name="Träne 92">
            <a:extLst>
              <a:ext uri="{FF2B5EF4-FFF2-40B4-BE49-F238E27FC236}">
                <a16:creationId xmlns:a16="http://schemas.microsoft.com/office/drawing/2014/main" id="{E9BBFFDF-2B35-4674-B835-A58321C09248}"/>
              </a:ext>
            </a:extLst>
          </p:cNvPr>
          <p:cNvSpPr/>
          <p:nvPr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5" name="Grafik 94" descr="Stechpalme">
            <a:extLst>
              <a:ext uri="{FF2B5EF4-FFF2-40B4-BE49-F238E27FC236}">
                <a16:creationId xmlns:a16="http://schemas.microsoft.com/office/drawing/2014/main" id="{1D0645A0-2B13-4135-97A2-4FE17A510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97" name="Rechteck: obere Ecken abgerundet 96">
            <a:extLst>
              <a:ext uri="{FF2B5EF4-FFF2-40B4-BE49-F238E27FC236}">
                <a16:creationId xmlns:a16="http://schemas.microsoft.com/office/drawing/2014/main" id="{FB309612-C21F-431A-AE93-35A9A4E66D2C}"/>
              </a:ext>
            </a:extLst>
          </p:cNvPr>
          <p:cNvSpPr/>
          <p:nvPr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9" name="Träne 98">
            <a:extLst>
              <a:ext uri="{FF2B5EF4-FFF2-40B4-BE49-F238E27FC236}">
                <a16:creationId xmlns:a16="http://schemas.microsoft.com/office/drawing/2014/main" id="{6D1C4463-6C31-4D3D-947A-2EFAACCD0939}"/>
              </a:ext>
            </a:extLst>
          </p:cNvPr>
          <p:cNvSpPr/>
          <p:nvPr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1" name="Grafik 100" descr="Stechpalme">
            <a:extLst>
              <a:ext uri="{FF2B5EF4-FFF2-40B4-BE49-F238E27FC236}">
                <a16:creationId xmlns:a16="http://schemas.microsoft.com/office/drawing/2014/main" id="{C47384A6-246E-44C0-BB9D-2C7D24F73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8CC5C329-270E-4CA5-803B-608D4D7FB758}"/>
              </a:ext>
            </a:extLst>
          </p:cNvPr>
          <p:cNvCxnSpPr>
            <a:cxnSpLocks/>
          </p:cNvCxnSpPr>
          <p:nvPr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0D1D7E70-8FC1-43F7-BE5C-DCF9D77A0338}"/>
              </a:ext>
            </a:extLst>
          </p:cNvPr>
          <p:cNvCxnSpPr>
            <a:cxnSpLocks/>
          </p:cNvCxnSpPr>
          <p:nvPr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8C4F9E4C-867F-4756-A87D-D1EE886F9C54}"/>
              </a:ext>
            </a:extLst>
          </p:cNvPr>
          <p:cNvCxnSpPr>
            <a:cxnSpLocks/>
          </p:cNvCxnSpPr>
          <p:nvPr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40ECCD31-5D2C-44AA-A7A5-5F8C951B9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681" y="1414454"/>
            <a:ext cx="2492319" cy="3249622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4" name="Textplatzhalter 112">
            <a:extLst>
              <a:ext uri="{FF2B5EF4-FFF2-40B4-BE49-F238E27FC236}">
                <a16:creationId xmlns:a16="http://schemas.microsoft.com/office/drawing/2014/main" id="{F2BF6622-7574-4BDE-A80E-4AE1D9D24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8592" y="3140052"/>
            <a:ext cx="2492319" cy="340167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5" name="Textplatzhalter 112">
            <a:extLst>
              <a:ext uri="{FF2B5EF4-FFF2-40B4-BE49-F238E27FC236}">
                <a16:creationId xmlns:a16="http://schemas.microsoft.com/office/drawing/2014/main" id="{007DA5E5-535B-4F53-8EB9-8DAB2CB73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8128" y="1425840"/>
            <a:ext cx="2492319" cy="3586237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6" name="Textplatzhalter 112">
            <a:extLst>
              <a:ext uri="{FF2B5EF4-FFF2-40B4-BE49-F238E27FC236}">
                <a16:creationId xmlns:a16="http://schemas.microsoft.com/office/drawing/2014/main" id="{0492F2B1-3930-4B58-8307-0AC57A9F9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51606" y="2117395"/>
            <a:ext cx="2492319" cy="4424334"/>
          </a:xfrm>
        </p:spPr>
        <p:txBody>
          <a:bodyPr>
            <a:normAutofit/>
          </a:bodyPr>
          <a:lstStyle>
            <a:lvl1pPr marL="0" algn="l">
              <a:buFont typeface="Arial" panose="020B0604020202020204" pitchFamily="34" charset="0"/>
              <a:buNone/>
              <a:defRPr sz="2400">
                <a:solidFill>
                  <a:srgbClr val="425C4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Rechteck: obere Ecken abgerundet 39">
            <a:extLst>
              <a:ext uri="{FF2B5EF4-FFF2-40B4-BE49-F238E27FC236}">
                <a16:creationId xmlns:a16="http://schemas.microsoft.com/office/drawing/2014/main" id="{E0ED2878-F23A-41D6-9771-FCACDE48586C}"/>
              </a:ext>
            </a:extLst>
          </p:cNvPr>
          <p:cNvSpPr/>
          <p:nvPr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2" name="Grafik 41" descr="Stechpalme">
            <a:extLst>
              <a:ext uri="{FF2B5EF4-FFF2-40B4-BE49-F238E27FC236}">
                <a16:creationId xmlns:a16="http://schemas.microsoft.com/office/drawing/2014/main" id="{FA91DA7C-2BED-4282-BC67-BFBE5D84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44" name="Träne 43">
            <a:extLst>
              <a:ext uri="{FF2B5EF4-FFF2-40B4-BE49-F238E27FC236}">
                <a16:creationId xmlns:a16="http://schemas.microsoft.com/office/drawing/2014/main" id="{010CFAB3-C123-4A90-9C62-1FDD18076081}"/>
              </a:ext>
            </a:extLst>
          </p:cNvPr>
          <p:cNvSpPr/>
          <p:nvPr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Rechteck: obere Ecken abgerundet 45">
            <a:extLst>
              <a:ext uri="{FF2B5EF4-FFF2-40B4-BE49-F238E27FC236}">
                <a16:creationId xmlns:a16="http://schemas.microsoft.com/office/drawing/2014/main" id="{D6C892AD-E6FB-4AEF-981D-6B056EFFA0E7}"/>
              </a:ext>
            </a:extLst>
          </p:cNvPr>
          <p:cNvSpPr/>
          <p:nvPr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Träne 47">
            <a:extLst>
              <a:ext uri="{FF2B5EF4-FFF2-40B4-BE49-F238E27FC236}">
                <a16:creationId xmlns:a16="http://schemas.microsoft.com/office/drawing/2014/main" id="{6AD48612-6AB9-4B25-B540-0BD1BB82B7B8}"/>
              </a:ext>
            </a:extLst>
          </p:cNvPr>
          <p:cNvSpPr/>
          <p:nvPr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9" name="Grafik 48" descr="Stechpalme">
            <a:extLst>
              <a:ext uri="{FF2B5EF4-FFF2-40B4-BE49-F238E27FC236}">
                <a16:creationId xmlns:a16="http://schemas.microsoft.com/office/drawing/2014/main" id="{AC5F6537-779E-41C7-8FC7-F4DBEAFBE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50" name="Rechteck: obere Ecken abgerundet 49">
            <a:extLst>
              <a:ext uri="{FF2B5EF4-FFF2-40B4-BE49-F238E27FC236}">
                <a16:creationId xmlns:a16="http://schemas.microsoft.com/office/drawing/2014/main" id="{DE5943E0-1F1A-4E0C-AEF9-78C98453A40D}"/>
              </a:ext>
            </a:extLst>
          </p:cNvPr>
          <p:cNvSpPr/>
          <p:nvPr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Träne 50">
            <a:extLst>
              <a:ext uri="{FF2B5EF4-FFF2-40B4-BE49-F238E27FC236}">
                <a16:creationId xmlns:a16="http://schemas.microsoft.com/office/drawing/2014/main" id="{A097F378-57EA-48C0-8700-84F818A5706C}"/>
              </a:ext>
            </a:extLst>
          </p:cNvPr>
          <p:cNvSpPr/>
          <p:nvPr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2" name="Grafik 51" descr="Stechpalme">
            <a:extLst>
              <a:ext uri="{FF2B5EF4-FFF2-40B4-BE49-F238E27FC236}">
                <a16:creationId xmlns:a16="http://schemas.microsoft.com/office/drawing/2014/main" id="{EF72305E-80B1-46E0-9DD4-7E80A03A5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53" name="Rechteck: obere Ecken abgerundet 52">
            <a:extLst>
              <a:ext uri="{FF2B5EF4-FFF2-40B4-BE49-F238E27FC236}">
                <a16:creationId xmlns:a16="http://schemas.microsoft.com/office/drawing/2014/main" id="{C3AC9FB2-6400-4E77-B575-A177DB7A72F4}"/>
              </a:ext>
            </a:extLst>
          </p:cNvPr>
          <p:cNvSpPr/>
          <p:nvPr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Träne 53">
            <a:extLst>
              <a:ext uri="{FF2B5EF4-FFF2-40B4-BE49-F238E27FC236}">
                <a16:creationId xmlns:a16="http://schemas.microsoft.com/office/drawing/2014/main" id="{69EBEFA9-DED2-46CC-8590-7D1C2B8EDAAF}"/>
              </a:ext>
            </a:extLst>
          </p:cNvPr>
          <p:cNvSpPr/>
          <p:nvPr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5" name="Grafik 54" descr="Stechpalme">
            <a:extLst>
              <a:ext uri="{FF2B5EF4-FFF2-40B4-BE49-F238E27FC236}">
                <a16:creationId xmlns:a16="http://schemas.microsoft.com/office/drawing/2014/main" id="{D606CA82-4E0A-4904-B21F-5A0FFC7B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56" name="Rechteck: obere Ecken abgerundet 55">
            <a:extLst>
              <a:ext uri="{FF2B5EF4-FFF2-40B4-BE49-F238E27FC236}">
                <a16:creationId xmlns:a16="http://schemas.microsoft.com/office/drawing/2014/main" id="{95095137-F69A-4F04-B7CE-A5029459D45E}"/>
              </a:ext>
            </a:extLst>
          </p:cNvPr>
          <p:cNvSpPr/>
          <p:nvPr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Träne 56">
            <a:extLst>
              <a:ext uri="{FF2B5EF4-FFF2-40B4-BE49-F238E27FC236}">
                <a16:creationId xmlns:a16="http://schemas.microsoft.com/office/drawing/2014/main" id="{A7E6EDF6-86A8-420E-BEFA-2277AFD2F8BF}"/>
              </a:ext>
            </a:extLst>
          </p:cNvPr>
          <p:cNvSpPr/>
          <p:nvPr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8" name="Grafik 57" descr="Stechpalme">
            <a:extLst>
              <a:ext uri="{FF2B5EF4-FFF2-40B4-BE49-F238E27FC236}">
                <a16:creationId xmlns:a16="http://schemas.microsoft.com/office/drawing/2014/main" id="{47EA6634-5199-46D3-8860-51F97BD0E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59" name="Rechteck: obere Ecken abgerundet 58">
            <a:extLst>
              <a:ext uri="{FF2B5EF4-FFF2-40B4-BE49-F238E27FC236}">
                <a16:creationId xmlns:a16="http://schemas.microsoft.com/office/drawing/2014/main" id="{67B0E239-9446-4A34-8F4E-9B05E799B841}"/>
              </a:ext>
            </a:extLst>
          </p:cNvPr>
          <p:cNvSpPr/>
          <p:nvPr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0" name="Grafik 59" descr="Stechpalme">
            <a:extLst>
              <a:ext uri="{FF2B5EF4-FFF2-40B4-BE49-F238E27FC236}">
                <a16:creationId xmlns:a16="http://schemas.microsoft.com/office/drawing/2014/main" id="{24B49E75-D3D6-4731-AF4F-EDE2F75AD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61" name="Träne 60">
            <a:extLst>
              <a:ext uri="{FF2B5EF4-FFF2-40B4-BE49-F238E27FC236}">
                <a16:creationId xmlns:a16="http://schemas.microsoft.com/office/drawing/2014/main" id="{41DA82DB-48F7-46BE-BA44-343EDEF2EF70}"/>
              </a:ext>
            </a:extLst>
          </p:cNvPr>
          <p:cNvSpPr/>
          <p:nvPr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Rechteck: obere Ecken abgerundet 61">
            <a:extLst>
              <a:ext uri="{FF2B5EF4-FFF2-40B4-BE49-F238E27FC236}">
                <a16:creationId xmlns:a16="http://schemas.microsoft.com/office/drawing/2014/main" id="{AA14B264-1052-4DDE-9FC7-2DABB5771DAF}"/>
              </a:ext>
            </a:extLst>
          </p:cNvPr>
          <p:cNvSpPr/>
          <p:nvPr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Träne 62">
            <a:extLst>
              <a:ext uri="{FF2B5EF4-FFF2-40B4-BE49-F238E27FC236}">
                <a16:creationId xmlns:a16="http://schemas.microsoft.com/office/drawing/2014/main" id="{B9B77BB5-F20B-4897-A605-816C95EF56CF}"/>
              </a:ext>
            </a:extLst>
          </p:cNvPr>
          <p:cNvSpPr/>
          <p:nvPr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4" name="Grafik 63" descr="Stechpalme">
            <a:extLst>
              <a:ext uri="{FF2B5EF4-FFF2-40B4-BE49-F238E27FC236}">
                <a16:creationId xmlns:a16="http://schemas.microsoft.com/office/drawing/2014/main" id="{E1FB4AEB-4D46-4D3B-B92B-D80B1CA60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65" name="Rechteck: obere Ecken abgerundet 64">
            <a:extLst>
              <a:ext uri="{FF2B5EF4-FFF2-40B4-BE49-F238E27FC236}">
                <a16:creationId xmlns:a16="http://schemas.microsoft.com/office/drawing/2014/main" id="{649A52BE-F1DA-483C-BE30-C1F9A7A4BA2C}"/>
              </a:ext>
            </a:extLst>
          </p:cNvPr>
          <p:cNvSpPr/>
          <p:nvPr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Träne 65">
            <a:extLst>
              <a:ext uri="{FF2B5EF4-FFF2-40B4-BE49-F238E27FC236}">
                <a16:creationId xmlns:a16="http://schemas.microsoft.com/office/drawing/2014/main" id="{DA34A27A-EB86-4A1F-B72A-AF0C9ED7BC47}"/>
              </a:ext>
            </a:extLst>
          </p:cNvPr>
          <p:cNvSpPr/>
          <p:nvPr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7" name="Grafik 66" descr="Stechpalme">
            <a:extLst>
              <a:ext uri="{FF2B5EF4-FFF2-40B4-BE49-F238E27FC236}">
                <a16:creationId xmlns:a16="http://schemas.microsoft.com/office/drawing/2014/main" id="{3784604C-C735-485B-9614-38F34FAC1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68" name="Rechteck: obere Ecken abgerundet 67">
            <a:extLst>
              <a:ext uri="{FF2B5EF4-FFF2-40B4-BE49-F238E27FC236}">
                <a16:creationId xmlns:a16="http://schemas.microsoft.com/office/drawing/2014/main" id="{08940BF5-6AB4-4633-8B1E-E4C1629AE90B}"/>
              </a:ext>
            </a:extLst>
          </p:cNvPr>
          <p:cNvSpPr/>
          <p:nvPr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Träne 68">
            <a:extLst>
              <a:ext uri="{FF2B5EF4-FFF2-40B4-BE49-F238E27FC236}">
                <a16:creationId xmlns:a16="http://schemas.microsoft.com/office/drawing/2014/main" id="{E9A23E60-99CC-4CA9-AD40-D0C596CE14F0}"/>
              </a:ext>
            </a:extLst>
          </p:cNvPr>
          <p:cNvSpPr/>
          <p:nvPr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0" name="Grafik 69" descr="Stechpalme">
            <a:extLst>
              <a:ext uri="{FF2B5EF4-FFF2-40B4-BE49-F238E27FC236}">
                <a16:creationId xmlns:a16="http://schemas.microsoft.com/office/drawing/2014/main" id="{61324748-711E-4C66-A9AE-6B13FC62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71" name="Rechteck: obere Ecken abgerundet 70">
            <a:extLst>
              <a:ext uri="{FF2B5EF4-FFF2-40B4-BE49-F238E27FC236}">
                <a16:creationId xmlns:a16="http://schemas.microsoft.com/office/drawing/2014/main" id="{9C7279F1-989A-44DD-AE21-067C75FF6C65}"/>
              </a:ext>
            </a:extLst>
          </p:cNvPr>
          <p:cNvSpPr/>
          <p:nvPr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Träne 71">
            <a:extLst>
              <a:ext uri="{FF2B5EF4-FFF2-40B4-BE49-F238E27FC236}">
                <a16:creationId xmlns:a16="http://schemas.microsoft.com/office/drawing/2014/main" id="{FC0B0083-A407-4AC3-B7D3-8C105DF242D6}"/>
              </a:ext>
            </a:extLst>
          </p:cNvPr>
          <p:cNvSpPr/>
          <p:nvPr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4" name="Grafik 73" descr="Stechpalme">
            <a:extLst>
              <a:ext uri="{FF2B5EF4-FFF2-40B4-BE49-F238E27FC236}">
                <a16:creationId xmlns:a16="http://schemas.microsoft.com/office/drawing/2014/main" id="{7DE991B9-E96C-4F9D-8E00-35AA47CFF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9E114067-C384-4416-BB6E-E4A36CEFDF64}"/>
              </a:ext>
            </a:extLst>
          </p:cNvPr>
          <p:cNvCxnSpPr>
            <a:cxnSpLocks/>
          </p:cNvCxnSpPr>
          <p:nvPr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372090CB-015F-4EFD-9FB9-1D49E2393DDA}"/>
              </a:ext>
            </a:extLst>
          </p:cNvPr>
          <p:cNvCxnSpPr>
            <a:cxnSpLocks/>
          </p:cNvCxnSpPr>
          <p:nvPr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F901D70-C4A8-4208-AACC-8E98DE26C5E0}"/>
              </a:ext>
            </a:extLst>
          </p:cNvPr>
          <p:cNvCxnSpPr>
            <a:cxnSpLocks/>
          </p:cNvCxnSpPr>
          <p:nvPr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hteck: obere Ecken abgerundet 81">
            <a:extLst>
              <a:ext uri="{FF2B5EF4-FFF2-40B4-BE49-F238E27FC236}">
                <a16:creationId xmlns:a16="http://schemas.microsoft.com/office/drawing/2014/main" id="{A36B00B5-ECA5-41C4-B8C2-7A449EACA614}"/>
              </a:ext>
            </a:extLst>
          </p:cNvPr>
          <p:cNvSpPr/>
          <p:nvPr userDrawn="1"/>
        </p:nvSpPr>
        <p:spPr>
          <a:xfrm>
            <a:off x="1424938" y="520065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4" name="Grafik 83" descr="Stechpalme">
            <a:extLst>
              <a:ext uri="{FF2B5EF4-FFF2-40B4-BE49-F238E27FC236}">
                <a16:creationId xmlns:a16="http://schemas.microsoft.com/office/drawing/2014/main" id="{1B3D09FB-C0F2-4A96-90AF-F0228C298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474" y="5189264"/>
            <a:ext cx="914400" cy="914400"/>
          </a:xfrm>
          <a:prstGeom prst="rect">
            <a:avLst/>
          </a:prstGeom>
        </p:spPr>
      </p:pic>
      <p:sp>
        <p:nvSpPr>
          <p:cNvPr id="86" name="Träne 85">
            <a:extLst>
              <a:ext uri="{FF2B5EF4-FFF2-40B4-BE49-F238E27FC236}">
                <a16:creationId xmlns:a16="http://schemas.microsoft.com/office/drawing/2014/main" id="{AB90A08F-F515-4771-A460-6B41F3340137}"/>
              </a:ext>
            </a:extLst>
          </p:cNvPr>
          <p:cNvSpPr/>
          <p:nvPr userDrawn="1"/>
        </p:nvSpPr>
        <p:spPr>
          <a:xfrm rot="18893771">
            <a:off x="1433031" y="487444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Rechteck: obere Ecken abgerundet 87">
            <a:extLst>
              <a:ext uri="{FF2B5EF4-FFF2-40B4-BE49-F238E27FC236}">
                <a16:creationId xmlns:a16="http://schemas.microsoft.com/office/drawing/2014/main" id="{01AE0D7C-3D41-4825-B0B1-5FD4AF0763F9}"/>
              </a:ext>
            </a:extLst>
          </p:cNvPr>
          <p:cNvSpPr/>
          <p:nvPr userDrawn="1"/>
        </p:nvSpPr>
        <p:spPr>
          <a:xfrm>
            <a:off x="4101464" y="211739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0" name="Träne 89">
            <a:extLst>
              <a:ext uri="{FF2B5EF4-FFF2-40B4-BE49-F238E27FC236}">
                <a16:creationId xmlns:a16="http://schemas.microsoft.com/office/drawing/2014/main" id="{BA00FA18-7EDD-4079-B40B-040350B97EED}"/>
              </a:ext>
            </a:extLst>
          </p:cNvPr>
          <p:cNvSpPr/>
          <p:nvPr userDrawn="1"/>
        </p:nvSpPr>
        <p:spPr>
          <a:xfrm rot="18893771">
            <a:off x="4109557" y="179118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2" name="Grafik 91" descr="Stechpalme">
            <a:extLst>
              <a:ext uri="{FF2B5EF4-FFF2-40B4-BE49-F238E27FC236}">
                <a16:creationId xmlns:a16="http://schemas.microsoft.com/office/drawing/2014/main" id="{023BA138-498D-46BE-95FC-DCF31B3C3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1424" y="2163139"/>
            <a:ext cx="914400" cy="914400"/>
          </a:xfrm>
          <a:prstGeom prst="rect">
            <a:avLst/>
          </a:prstGeom>
        </p:spPr>
      </p:pic>
      <p:sp>
        <p:nvSpPr>
          <p:cNvPr id="94" name="Rechteck: obere Ecken abgerundet 93">
            <a:extLst>
              <a:ext uri="{FF2B5EF4-FFF2-40B4-BE49-F238E27FC236}">
                <a16:creationId xmlns:a16="http://schemas.microsoft.com/office/drawing/2014/main" id="{15515D39-124D-4808-867A-4654C5E54B45}"/>
              </a:ext>
            </a:extLst>
          </p:cNvPr>
          <p:cNvSpPr/>
          <p:nvPr userDrawn="1"/>
        </p:nvSpPr>
        <p:spPr>
          <a:xfrm>
            <a:off x="4450080" y="212311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Träne 95">
            <a:extLst>
              <a:ext uri="{FF2B5EF4-FFF2-40B4-BE49-F238E27FC236}">
                <a16:creationId xmlns:a16="http://schemas.microsoft.com/office/drawing/2014/main" id="{C8894D4A-85BA-4C36-82DE-8EEA351B6691}"/>
              </a:ext>
            </a:extLst>
          </p:cNvPr>
          <p:cNvSpPr/>
          <p:nvPr userDrawn="1"/>
        </p:nvSpPr>
        <p:spPr>
          <a:xfrm rot="18893771">
            <a:off x="4458173" y="179690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8" name="Grafik 97" descr="Stechpalme">
            <a:extLst>
              <a:ext uri="{FF2B5EF4-FFF2-40B4-BE49-F238E27FC236}">
                <a16:creationId xmlns:a16="http://schemas.microsoft.com/office/drawing/2014/main" id="{A3CDCE7F-16C4-46FC-AF66-D3F1E9A31D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860" y="2203168"/>
            <a:ext cx="914400" cy="914400"/>
          </a:xfrm>
          <a:prstGeom prst="rect">
            <a:avLst/>
          </a:prstGeom>
        </p:spPr>
      </p:pic>
      <p:sp>
        <p:nvSpPr>
          <p:cNvPr id="100" name="Rechteck: obere Ecken abgerundet 99">
            <a:extLst>
              <a:ext uri="{FF2B5EF4-FFF2-40B4-BE49-F238E27FC236}">
                <a16:creationId xmlns:a16="http://schemas.microsoft.com/office/drawing/2014/main" id="{C6E9D2A6-FF5C-4EFE-AF7C-5DA0C92B8FA3}"/>
              </a:ext>
            </a:extLst>
          </p:cNvPr>
          <p:cNvSpPr/>
          <p:nvPr userDrawn="1"/>
        </p:nvSpPr>
        <p:spPr>
          <a:xfrm>
            <a:off x="7255352" y="5577798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Träne 101">
            <a:extLst>
              <a:ext uri="{FF2B5EF4-FFF2-40B4-BE49-F238E27FC236}">
                <a16:creationId xmlns:a16="http://schemas.microsoft.com/office/drawing/2014/main" id="{17DE1248-8C67-42CB-BEFB-73DB849863F2}"/>
              </a:ext>
            </a:extLst>
          </p:cNvPr>
          <p:cNvSpPr/>
          <p:nvPr userDrawn="1"/>
        </p:nvSpPr>
        <p:spPr>
          <a:xfrm rot="18893771">
            <a:off x="7263445" y="5251592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3" name="Grafik 102" descr="Stechpalme">
            <a:extLst>
              <a:ext uri="{FF2B5EF4-FFF2-40B4-BE49-F238E27FC236}">
                <a16:creationId xmlns:a16="http://schemas.microsoft.com/office/drawing/2014/main" id="{D23F3637-B26B-43E4-A9DC-67864A344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312" y="5623542"/>
            <a:ext cx="914400" cy="914400"/>
          </a:xfrm>
          <a:prstGeom prst="rect">
            <a:avLst/>
          </a:prstGeom>
        </p:spPr>
      </p:pic>
      <p:sp>
        <p:nvSpPr>
          <p:cNvPr id="104" name="Rechteck: obere Ecken abgerundet 103">
            <a:extLst>
              <a:ext uri="{FF2B5EF4-FFF2-40B4-BE49-F238E27FC236}">
                <a16:creationId xmlns:a16="http://schemas.microsoft.com/office/drawing/2014/main" id="{90D0E6F4-7C72-4C7C-8039-F3E11BFEE134}"/>
              </a:ext>
            </a:extLst>
          </p:cNvPr>
          <p:cNvSpPr/>
          <p:nvPr userDrawn="1"/>
        </p:nvSpPr>
        <p:spPr>
          <a:xfrm>
            <a:off x="7603968" y="5583513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Träne 105">
            <a:extLst>
              <a:ext uri="{FF2B5EF4-FFF2-40B4-BE49-F238E27FC236}">
                <a16:creationId xmlns:a16="http://schemas.microsoft.com/office/drawing/2014/main" id="{C67C96F3-1C12-4125-845E-0E1898A9959B}"/>
              </a:ext>
            </a:extLst>
          </p:cNvPr>
          <p:cNvSpPr/>
          <p:nvPr userDrawn="1"/>
        </p:nvSpPr>
        <p:spPr>
          <a:xfrm rot="18893771">
            <a:off x="7612061" y="5257307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7" name="Grafik 106" descr="Stechpalme">
            <a:extLst>
              <a:ext uri="{FF2B5EF4-FFF2-40B4-BE49-F238E27FC236}">
                <a16:creationId xmlns:a16="http://schemas.microsoft.com/office/drawing/2014/main" id="{896B7F9D-B967-4C78-A5B3-D5D90AA0F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928" y="5629257"/>
            <a:ext cx="914400" cy="914400"/>
          </a:xfrm>
          <a:prstGeom prst="rect">
            <a:avLst/>
          </a:prstGeom>
        </p:spPr>
      </p:pic>
      <p:sp>
        <p:nvSpPr>
          <p:cNvPr id="109" name="Rechteck: obere Ecken abgerundet 108">
            <a:extLst>
              <a:ext uri="{FF2B5EF4-FFF2-40B4-BE49-F238E27FC236}">
                <a16:creationId xmlns:a16="http://schemas.microsoft.com/office/drawing/2014/main" id="{747210A0-2F60-42EC-9FA4-AC34F766BEF9}"/>
              </a:ext>
            </a:extLst>
          </p:cNvPr>
          <p:cNvSpPr/>
          <p:nvPr userDrawn="1"/>
        </p:nvSpPr>
        <p:spPr>
          <a:xfrm>
            <a:off x="8004020" y="5594949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0" name="Grafik 109" descr="Stechpalme">
            <a:extLst>
              <a:ext uri="{FF2B5EF4-FFF2-40B4-BE49-F238E27FC236}">
                <a16:creationId xmlns:a16="http://schemas.microsoft.com/office/drawing/2014/main" id="{DD432EEE-6FC9-4165-8C01-B83933A6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556" y="5583562"/>
            <a:ext cx="914400" cy="914400"/>
          </a:xfrm>
          <a:prstGeom prst="rect">
            <a:avLst/>
          </a:prstGeom>
        </p:spPr>
      </p:pic>
      <p:sp>
        <p:nvSpPr>
          <p:cNvPr id="112" name="Träne 111">
            <a:extLst>
              <a:ext uri="{FF2B5EF4-FFF2-40B4-BE49-F238E27FC236}">
                <a16:creationId xmlns:a16="http://schemas.microsoft.com/office/drawing/2014/main" id="{D5E1976C-E033-4346-9CD5-708C4682DBDA}"/>
              </a:ext>
            </a:extLst>
          </p:cNvPr>
          <p:cNvSpPr/>
          <p:nvPr userDrawn="1"/>
        </p:nvSpPr>
        <p:spPr>
          <a:xfrm rot="18893771">
            <a:off x="8012113" y="5268743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7" name="Rechteck: obere Ecken abgerundet 116">
            <a:extLst>
              <a:ext uri="{FF2B5EF4-FFF2-40B4-BE49-F238E27FC236}">
                <a16:creationId xmlns:a16="http://schemas.microsoft.com/office/drawing/2014/main" id="{4619C437-E9B6-4243-9F5F-263B4CFA3589}"/>
              </a:ext>
            </a:extLst>
          </p:cNvPr>
          <p:cNvSpPr/>
          <p:nvPr userDrawn="1"/>
        </p:nvSpPr>
        <p:spPr>
          <a:xfrm>
            <a:off x="9846367" y="980200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8" name="Träne 117">
            <a:extLst>
              <a:ext uri="{FF2B5EF4-FFF2-40B4-BE49-F238E27FC236}">
                <a16:creationId xmlns:a16="http://schemas.microsoft.com/office/drawing/2014/main" id="{3D72CF29-7B18-46C1-AC7C-878A79D1E95F}"/>
              </a:ext>
            </a:extLst>
          </p:cNvPr>
          <p:cNvSpPr/>
          <p:nvPr userDrawn="1"/>
        </p:nvSpPr>
        <p:spPr>
          <a:xfrm rot="18893771">
            <a:off x="9854460" y="653994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9" name="Grafik 118" descr="Stechpalme">
            <a:extLst>
              <a:ext uri="{FF2B5EF4-FFF2-40B4-BE49-F238E27FC236}">
                <a16:creationId xmlns:a16="http://schemas.microsoft.com/office/drawing/2014/main" id="{81D9B9CD-690D-44B2-B8DC-17EBB4B3A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327" y="1025944"/>
            <a:ext cx="914400" cy="914400"/>
          </a:xfrm>
          <a:prstGeom prst="rect">
            <a:avLst/>
          </a:prstGeom>
        </p:spPr>
      </p:pic>
      <p:sp>
        <p:nvSpPr>
          <p:cNvPr id="120" name="Rechteck: obere Ecken abgerundet 119">
            <a:extLst>
              <a:ext uri="{FF2B5EF4-FFF2-40B4-BE49-F238E27FC236}">
                <a16:creationId xmlns:a16="http://schemas.microsoft.com/office/drawing/2014/main" id="{7F6C5594-AF77-49FD-8CF0-9A23D2EEE706}"/>
              </a:ext>
            </a:extLst>
          </p:cNvPr>
          <p:cNvSpPr/>
          <p:nvPr userDrawn="1"/>
        </p:nvSpPr>
        <p:spPr>
          <a:xfrm>
            <a:off x="10194983" y="985915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1" name="Träne 120">
            <a:extLst>
              <a:ext uri="{FF2B5EF4-FFF2-40B4-BE49-F238E27FC236}">
                <a16:creationId xmlns:a16="http://schemas.microsoft.com/office/drawing/2014/main" id="{C1EC2BBA-449D-4286-9492-5E664695C2EF}"/>
              </a:ext>
            </a:extLst>
          </p:cNvPr>
          <p:cNvSpPr/>
          <p:nvPr userDrawn="1"/>
        </p:nvSpPr>
        <p:spPr>
          <a:xfrm rot="18893771">
            <a:off x="10203076" y="659709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2" name="Grafik 121" descr="Stechpalme">
            <a:extLst>
              <a:ext uri="{FF2B5EF4-FFF2-40B4-BE49-F238E27FC236}">
                <a16:creationId xmlns:a16="http://schemas.microsoft.com/office/drawing/2014/main" id="{58E2563E-BF2C-47C7-8D95-309EC3F87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901" y="1008844"/>
            <a:ext cx="914400" cy="914400"/>
          </a:xfrm>
          <a:prstGeom prst="rect">
            <a:avLst/>
          </a:prstGeom>
        </p:spPr>
      </p:pic>
      <p:sp>
        <p:nvSpPr>
          <p:cNvPr id="123" name="Rechteck: obere Ecken abgerundet 122">
            <a:extLst>
              <a:ext uri="{FF2B5EF4-FFF2-40B4-BE49-F238E27FC236}">
                <a16:creationId xmlns:a16="http://schemas.microsoft.com/office/drawing/2014/main" id="{B635BEC4-0BB6-462F-AAA8-785223EA4C8C}"/>
              </a:ext>
            </a:extLst>
          </p:cNvPr>
          <p:cNvSpPr/>
          <p:nvPr userDrawn="1"/>
        </p:nvSpPr>
        <p:spPr>
          <a:xfrm>
            <a:off x="10698853" y="985826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4" name="Träne 123">
            <a:extLst>
              <a:ext uri="{FF2B5EF4-FFF2-40B4-BE49-F238E27FC236}">
                <a16:creationId xmlns:a16="http://schemas.microsoft.com/office/drawing/2014/main" id="{0A2920AB-F8B8-4AD8-9F01-4F8600FE255E}"/>
              </a:ext>
            </a:extLst>
          </p:cNvPr>
          <p:cNvSpPr/>
          <p:nvPr userDrawn="1"/>
        </p:nvSpPr>
        <p:spPr>
          <a:xfrm rot="18893771">
            <a:off x="10706946" y="659620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5" name="Grafik 124" descr="Stechpalme">
            <a:extLst>
              <a:ext uri="{FF2B5EF4-FFF2-40B4-BE49-F238E27FC236}">
                <a16:creationId xmlns:a16="http://schemas.microsoft.com/office/drawing/2014/main" id="{327D7C2B-188A-4590-8F9F-BC27DC119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813" y="1031570"/>
            <a:ext cx="914400" cy="914400"/>
          </a:xfrm>
          <a:prstGeom prst="rect">
            <a:avLst/>
          </a:prstGeom>
        </p:spPr>
      </p:pic>
      <p:sp>
        <p:nvSpPr>
          <p:cNvPr id="126" name="Rechteck: obere Ecken abgerundet 125">
            <a:extLst>
              <a:ext uri="{FF2B5EF4-FFF2-40B4-BE49-F238E27FC236}">
                <a16:creationId xmlns:a16="http://schemas.microsoft.com/office/drawing/2014/main" id="{B5F0E47B-7AE1-459E-B3AD-6AD609734426}"/>
              </a:ext>
            </a:extLst>
          </p:cNvPr>
          <p:cNvSpPr/>
          <p:nvPr userDrawn="1"/>
        </p:nvSpPr>
        <p:spPr>
          <a:xfrm>
            <a:off x="11047469" y="991541"/>
            <a:ext cx="274320" cy="582930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7" name="Träne 126">
            <a:extLst>
              <a:ext uri="{FF2B5EF4-FFF2-40B4-BE49-F238E27FC236}">
                <a16:creationId xmlns:a16="http://schemas.microsoft.com/office/drawing/2014/main" id="{BFB16C50-619A-468E-8CAB-FBCFD94511AE}"/>
              </a:ext>
            </a:extLst>
          </p:cNvPr>
          <p:cNvSpPr/>
          <p:nvPr userDrawn="1"/>
        </p:nvSpPr>
        <p:spPr>
          <a:xfrm rot="18893771">
            <a:off x="11055562" y="665335"/>
            <a:ext cx="258134" cy="275264"/>
          </a:xfrm>
          <a:prstGeom prst="teardrop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8" name="Grafik 127" descr="Stechpalme">
            <a:extLst>
              <a:ext uri="{FF2B5EF4-FFF2-40B4-BE49-F238E27FC236}">
                <a16:creationId xmlns:a16="http://schemas.microsoft.com/office/drawing/2014/main" id="{C389DB5E-62B3-4C5D-9252-DACBE8E92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387" y="1014470"/>
            <a:ext cx="914400" cy="914400"/>
          </a:xfrm>
          <a:prstGeom prst="rect">
            <a:avLst/>
          </a:prstGeom>
        </p:spPr>
      </p:pic>
      <p:cxnSp>
        <p:nvCxnSpPr>
          <p:cNvPr id="129" name="Gerader Verbinder 128">
            <a:extLst>
              <a:ext uri="{FF2B5EF4-FFF2-40B4-BE49-F238E27FC236}">
                <a16:creationId xmlns:a16="http://schemas.microsoft.com/office/drawing/2014/main" id="{FAA8702B-560B-4137-9B5F-0DD4645786D4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7684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A7928A38-7122-467C-9677-9B19708B8548}"/>
              </a:ext>
            </a:extLst>
          </p:cNvPr>
          <p:cNvCxnSpPr>
            <a:cxnSpLocks/>
          </p:cNvCxnSpPr>
          <p:nvPr userDrawn="1"/>
        </p:nvCxnSpPr>
        <p:spPr>
          <a:xfrm flipH="1">
            <a:off x="6082564" y="1688904"/>
            <a:ext cx="28099" cy="4414760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id="{B990F45C-06CE-4F1F-9CB7-E4520D25D1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133681" y="2354531"/>
            <a:ext cx="15931" cy="2503214"/>
          </a:xfrm>
          <a:prstGeom prst="line">
            <a:avLst/>
          </a:prstGeom>
          <a:ln w="12700">
            <a:solidFill>
              <a:srgbClr val="425C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61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lume, sitzend, Weihnachten, Tisch enthält.&#10;&#10;Automatisch generierte Beschreibung">
            <a:extLst>
              <a:ext uri="{FF2B5EF4-FFF2-40B4-BE49-F238E27FC236}">
                <a16:creationId xmlns:a16="http://schemas.microsoft.com/office/drawing/2014/main" id="{2B997BCC-C723-4F52-97FE-1874F384B2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F0A5CD-40F3-42F1-AD0A-106ACF03E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15" y="1634489"/>
            <a:ext cx="6045835" cy="3280411"/>
          </a:xfrm>
        </p:spPr>
        <p:txBody>
          <a:bodyPr/>
          <a:lstStyle>
            <a:lvl1pPr algn="ctr">
              <a:buNone/>
              <a:defRPr sz="40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1063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2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CCACC5F-4F5B-4C1A-938C-3841882FAA01}"/>
              </a:ext>
            </a:extLst>
          </p:cNvPr>
          <p:cNvSpPr/>
          <p:nvPr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43BA30AA-B036-4E80-879D-E6B419446C74}"/>
              </a:ext>
            </a:extLst>
          </p:cNvPr>
          <p:cNvSpPr/>
          <p:nvPr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1CB98E-2323-4ADE-BCF4-241D53494AB5}"/>
              </a:ext>
            </a:extLst>
          </p:cNvPr>
          <p:cNvSpPr/>
          <p:nvPr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929983AE-87A5-4338-B965-0C2609B62C8A}"/>
              </a:ext>
            </a:extLst>
          </p:cNvPr>
          <p:cNvSpPr/>
          <p:nvPr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903A502C-A15F-45C6-9875-B34DE13750D0}"/>
              </a:ext>
            </a:extLst>
          </p:cNvPr>
          <p:cNvSpPr/>
          <p:nvPr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09456AC4-8F49-4A80-B22C-4B15ED44E296}"/>
              </a:ext>
            </a:extLst>
          </p:cNvPr>
          <p:cNvSpPr/>
          <p:nvPr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9059F73-12B2-4769-92F8-2CC28CD07838}"/>
              </a:ext>
            </a:extLst>
          </p:cNvPr>
          <p:cNvSpPr/>
          <p:nvPr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C212E761-0483-41D1-9A8D-A9519AAB7C58}"/>
              </a:ext>
            </a:extLst>
          </p:cNvPr>
          <p:cNvSpPr/>
          <p:nvPr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31A56CB2-32BC-478C-80A7-D90E786CFD5C}"/>
              </a:ext>
            </a:extLst>
          </p:cNvPr>
          <p:cNvSpPr/>
          <p:nvPr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A8276FA4-597A-4CDE-B58D-B8324ABB1093}"/>
              </a:ext>
            </a:extLst>
          </p:cNvPr>
          <p:cNvSpPr/>
          <p:nvPr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16AF3B2-557A-4D45-A534-69D8F4AAE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10" y="1350819"/>
            <a:ext cx="4505279" cy="1250086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A06BD1E-8462-478A-8AF3-FB6EFCBAE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762" y="2844788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7F1939BA-C965-4276-AB5E-CB14194D20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6765" y="638621"/>
            <a:ext cx="4505325" cy="1249362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EEF7437-361A-4A64-85F5-1B26CE2ACFB0}"/>
              </a:ext>
            </a:extLst>
          </p:cNvPr>
          <p:cNvSpPr/>
          <p:nvPr/>
        </p:nvSpPr>
        <p:spPr>
          <a:xfrm>
            <a:off x="3784297" y="6461452"/>
            <a:ext cx="219589" cy="38445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719EFB6C-5281-4DB8-A5FF-E496891BDC15}"/>
              </a:ext>
            </a:extLst>
          </p:cNvPr>
          <p:cNvSpPr/>
          <p:nvPr/>
        </p:nvSpPr>
        <p:spPr>
          <a:xfrm>
            <a:off x="3482826" y="5042969"/>
            <a:ext cx="822532" cy="1418483"/>
          </a:xfrm>
          <a:prstGeom prst="triangle">
            <a:avLst/>
          </a:prstGeom>
          <a:solidFill>
            <a:schemeClr val="accent1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2DFCED-F9D0-44A9-952E-60CCB41EA18A}"/>
              </a:ext>
            </a:extLst>
          </p:cNvPr>
          <p:cNvSpPr/>
          <p:nvPr/>
        </p:nvSpPr>
        <p:spPr>
          <a:xfrm>
            <a:off x="553718" y="6316638"/>
            <a:ext cx="98714" cy="54136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343EFE54-4219-43C9-B582-A523FDE5E532}"/>
              </a:ext>
            </a:extLst>
          </p:cNvPr>
          <p:cNvSpPr/>
          <p:nvPr/>
        </p:nvSpPr>
        <p:spPr>
          <a:xfrm>
            <a:off x="284127" y="4112284"/>
            <a:ext cx="616344" cy="2204355"/>
          </a:xfrm>
          <a:prstGeom prst="triangle">
            <a:avLst/>
          </a:prstGeom>
          <a:solidFill>
            <a:schemeClr val="accent3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D97FBE97-71EC-48B6-B09C-F32322CFE05E}"/>
              </a:ext>
            </a:extLst>
          </p:cNvPr>
          <p:cNvSpPr/>
          <p:nvPr/>
        </p:nvSpPr>
        <p:spPr>
          <a:xfrm>
            <a:off x="11264034" y="3429000"/>
            <a:ext cx="459538" cy="2903177"/>
          </a:xfrm>
          <a:prstGeom prst="triangle">
            <a:avLst/>
          </a:prstGeom>
          <a:solidFill>
            <a:schemeClr val="accent5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BEBE1C-C944-4F3A-87EB-AB37DDEB98EA}"/>
              </a:ext>
            </a:extLst>
          </p:cNvPr>
          <p:cNvSpPr/>
          <p:nvPr/>
        </p:nvSpPr>
        <p:spPr>
          <a:xfrm>
            <a:off x="11417094" y="6332177"/>
            <a:ext cx="143437" cy="525821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58DCB7F-86B7-4A68-BDA7-309F49C43920}"/>
              </a:ext>
            </a:extLst>
          </p:cNvPr>
          <p:cNvSpPr/>
          <p:nvPr/>
        </p:nvSpPr>
        <p:spPr>
          <a:xfrm>
            <a:off x="9125436" y="6551207"/>
            <a:ext cx="143437" cy="332847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FE9BC71A-04D5-45DF-A476-CB34F6CFF59C}"/>
              </a:ext>
            </a:extLst>
          </p:cNvPr>
          <p:cNvSpPr/>
          <p:nvPr/>
        </p:nvSpPr>
        <p:spPr>
          <a:xfrm>
            <a:off x="8894952" y="4268758"/>
            <a:ext cx="604406" cy="2282449"/>
          </a:xfrm>
          <a:prstGeom prst="triangle">
            <a:avLst/>
          </a:prstGeom>
          <a:solidFill>
            <a:schemeClr val="bg2">
              <a:lumMod val="60000"/>
              <a:lumOff val="40000"/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B91AC96-FC35-4D76-A040-5CF236D3F065}"/>
              </a:ext>
            </a:extLst>
          </p:cNvPr>
          <p:cNvSpPr/>
          <p:nvPr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508CE424-19D9-4BD8-B2FE-B08C2D6C8C5F}"/>
              </a:ext>
            </a:extLst>
          </p:cNvPr>
          <p:cNvSpPr/>
          <p:nvPr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91F164C-939D-4043-A547-EBF1101C6B46}"/>
              </a:ext>
            </a:extLst>
          </p:cNvPr>
          <p:cNvSpPr/>
          <p:nvPr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3B947D1E-6BF5-4177-AA19-966D9AFF652F}"/>
              </a:ext>
            </a:extLst>
          </p:cNvPr>
          <p:cNvSpPr/>
          <p:nvPr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B273426A-0DFB-47F8-B9A0-9FE20963E981}"/>
              </a:ext>
            </a:extLst>
          </p:cNvPr>
          <p:cNvSpPr/>
          <p:nvPr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F63D728D-3F21-45CA-A6B1-3E81227F10BE}"/>
              </a:ext>
            </a:extLst>
          </p:cNvPr>
          <p:cNvSpPr/>
          <p:nvPr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BE636AC0-B3E1-4D7A-BD4C-F4193AA60853}"/>
              </a:ext>
            </a:extLst>
          </p:cNvPr>
          <p:cNvSpPr/>
          <p:nvPr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AE6D36D2-7151-405E-9AB7-DF4BB7CE6211}"/>
              </a:ext>
            </a:extLst>
          </p:cNvPr>
          <p:cNvSpPr/>
          <p:nvPr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Gleichschenkliges Dreieck 35">
            <a:extLst>
              <a:ext uri="{FF2B5EF4-FFF2-40B4-BE49-F238E27FC236}">
                <a16:creationId xmlns:a16="http://schemas.microsoft.com/office/drawing/2014/main" id="{A5566D92-5393-4E5B-A61F-A17EABE62CC3}"/>
              </a:ext>
            </a:extLst>
          </p:cNvPr>
          <p:cNvSpPr/>
          <p:nvPr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B9677ABF-B471-464E-8ACB-2C23A545227F}"/>
              </a:ext>
            </a:extLst>
          </p:cNvPr>
          <p:cNvSpPr/>
          <p:nvPr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DEFAE52A-339A-4FF4-814E-6BD1B768832F}"/>
              </a:ext>
            </a:extLst>
          </p:cNvPr>
          <p:cNvSpPr/>
          <p:nvPr userDrawn="1"/>
        </p:nvSpPr>
        <p:spPr>
          <a:xfrm>
            <a:off x="2228079" y="5752210"/>
            <a:ext cx="134471" cy="10936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Gleichschenkliges Dreieck 38">
            <a:extLst>
              <a:ext uri="{FF2B5EF4-FFF2-40B4-BE49-F238E27FC236}">
                <a16:creationId xmlns:a16="http://schemas.microsoft.com/office/drawing/2014/main" id="{5AA24F86-C199-4964-A6C7-5BCCB0350F80}"/>
              </a:ext>
            </a:extLst>
          </p:cNvPr>
          <p:cNvSpPr/>
          <p:nvPr userDrawn="1"/>
        </p:nvSpPr>
        <p:spPr>
          <a:xfrm>
            <a:off x="1842596" y="2684717"/>
            <a:ext cx="905435" cy="323625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45EEBD2-CD9F-4272-9E3D-63366ADBCDEB}"/>
              </a:ext>
            </a:extLst>
          </p:cNvPr>
          <p:cNvSpPr/>
          <p:nvPr userDrawn="1"/>
        </p:nvSpPr>
        <p:spPr>
          <a:xfrm>
            <a:off x="6325191" y="6162714"/>
            <a:ext cx="143437" cy="695286"/>
          </a:xfrm>
          <a:prstGeom prst="rect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D79F327E-0FEC-438B-B843-11CA7BB7A1ED}"/>
              </a:ext>
            </a:extLst>
          </p:cNvPr>
          <p:cNvSpPr/>
          <p:nvPr userDrawn="1"/>
        </p:nvSpPr>
        <p:spPr>
          <a:xfrm>
            <a:off x="5939709" y="4259068"/>
            <a:ext cx="905435" cy="2142563"/>
          </a:xfrm>
          <a:prstGeom prst="triangle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" name="Gleichschenkliges Dreieck 41">
            <a:extLst>
              <a:ext uri="{FF2B5EF4-FFF2-40B4-BE49-F238E27FC236}">
                <a16:creationId xmlns:a16="http://schemas.microsoft.com/office/drawing/2014/main" id="{56DC6A82-6217-4225-B701-2CD0404870D5}"/>
              </a:ext>
            </a:extLst>
          </p:cNvPr>
          <p:cNvSpPr/>
          <p:nvPr userDrawn="1"/>
        </p:nvSpPr>
        <p:spPr>
          <a:xfrm>
            <a:off x="1932242" y="3787377"/>
            <a:ext cx="726142" cy="2142563"/>
          </a:xfrm>
          <a:prstGeom prst="triangle">
            <a:avLst/>
          </a:prstGeom>
          <a:solidFill>
            <a:srgbClr val="425C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BEC34251-CEBC-4ABC-90B9-E33935FF804C}"/>
              </a:ext>
            </a:extLst>
          </p:cNvPr>
          <p:cNvSpPr/>
          <p:nvPr userDrawn="1"/>
        </p:nvSpPr>
        <p:spPr>
          <a:xfrm>
            <a:off x="6105555" y="5450920"/>
            <a:ext cx="573741" cy="96214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2989413-CAFF-4F5D-AAE2-480310E78D81}"/>
              </a:ext>
            </a:extLst>
          </p:cNvPr>
          <p:cNvSpPr/>
          <p:nvPr userDrawn="1"/>
        </p:nvSpPr>
        <p:spPr>
          <a:xfrm>
            <a:off x="9830635" y="5398104"/>
            <a:ext cx="143437" cy="14598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Gleichschenkliges Dreieck 44">
            <a:extLst>
              <a:ext uri="{FF2B5EF4-FFF2-40B4-BE49-F238E27FC236}">
                <a16:creationId xmlns:a16="http://schemas.microsoft.com/office/drawing/2014/main" id="{D8495E9D-82EA-4863-8254-706260136D5C}"/>
              </a:ext>
            </a:extLst>
          </p:cNvPr>
          <p:cNvSpPr/>
          <p:nvPr userDrawn="1"/>
        </p:nvSpPr>
        <p:spPr>
          <a:xfrm>
            <a:off x="9396412" y="1975862"/>
            <a:ext cx="1011890" cy="371686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714448DF-C164-40A4-ACE8-85ED31B6B6AF}"/>
              </a:ext>
            </a:extLst>
          </p:cNvPr>
          <p:cNvSpPr/>
          <p:nvPr userDrawn="1"/>
        </p:nvSpPr>
        <p:spPr>
          <a:xfrm>
            <a:off x="9539282" y="2844788"/>
            <a:ext cx="726142" cy="2847940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Gleichschenkliges Dreieck 46">
            <a:extLst>
              <a:ext uri="{FF2B5EF4-FFF2-40B4-BE49-F238E27FC236}">
                <a16:creationId xmlns:a16="http://schemas.microsoft.com/office/drawing/2014/main" id="{8B43305D-0E74-4F76-A11C-83C5A2156225}"/>
              </a:ext>
            </a:extLst>
          </p:cNvPr>
          <p:cNvSpPr/>
          <p:nvPr userDrawn="1"/>
        </p:nvSpPr>
        <p:spPr>
          <a:xfrm>
            <a:off x="9619130" y="4413830"/>
            <a:ext cx="573741" cy="127889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2D0E37F-3B39-4AE5-A76B-0827BEE774EC}"/>
              </a:ext>
            </a:extLst>
          </p:cNvPr>
          <p:cNvSpPr/>
          <p:nvPr userDrawn="1"/>
        </p:nvSpPr>
        <p:spPr>
          <a:xfrm>
            <a:off x="3784297" y="6461452"/>
            <a:ext cx="219589" cy="38445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Gleichschenkliges Dreieck 48">
            <a:extLst>
              <a:ext uri="{FF2B5EF4-FFF2-40B4-BE49-F238E27FC236}">
                <a16:creationId xmlns:a16="http://schemas.microsoft.com/office/drawing/2014/main" id="{AA1AAE67-4A47-4870-A153-93B70E12F670}"/>
              </a:ext>
            </a:extLst>
          </p:cNvPr>
          <p:cNvSpPr/>
          <p:nvPr userDrawn="1"/>
        </p:nvSpPr>
        <p:spPr>
          <a:xfrm>
            <a:off x="3482826" y="5042969"/>
            <a:ext cx="822532" cy="1418483"/>
          </a:xfrm>
          <a:prstGeom prst="triangle">
            <a:avLst/>
          </a:prstGeom>
          <a:solidFill>
            <a:schemeClr val="accent1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2C098D84-BADD-4047-825D-A71C68181DA2}"/>
              </a:ext>
            </a:extLst>
          </p:cNvPr>
          <p:cNvSpPr/>
          <p:nvPr userDrawn="1"/>
        </p:nvSpPr>
        <p:spPr>
          <a:xfrm>
            <a:off x="553718" y="6316638"/>
            <a:ext cx="98714" cy="541361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Gleichschenkliges Dreieck 50">
            <a:extLst>
              <a:ext uri="{FF2B5EF4-FFF2-40B4-BE49-F238E27FC236}">
                <a16:creationId xmlns:a16="http://schemas.microsoft.com/office/drawing/2014/main" id="{B73ED49C-E32F-4706-813D-224E55595F85}"/>
              </a:ext>
            </a:extLst>
          </p:cNvPr>
          <p:cNvSpPr/>
          <p:nvPr userDrawn="1"/>
        </p:nvSpPr>
        <p:spPr>
          <a:xfrm>
            <a:off x="284127" y="4112284"/>
            <a:ext cx="616344" cy="2204355"/>
          </a:xfrm>
          <a:prstGeom prst="triangle">
            <a:avLst/>
          </a:prstGeom>
          <a:solidFill>
            <a:schemeClr val="accent3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Gleichschenkliges Dreieck 51">
            <a:extLst>
              <a:ext uri="{FF2B5EF4-FFF2-40B4-BE49-F238E27FC236}">
                <a16:creationId xmlns:a16="http://schemas.microsoft.com/office/drawing/2014/main" id="{84BCAF81-7FEA-428C-8D2F-E9207D9E0B20}"/>
              </a:ext>
            </a:extLst>
          </p:cNvPr>
          <p:cNvSpPr/>
          <p:nvPr userDrawn="1"/>
        </p:nvSpPr>
        <p:spPr>
          <a:xfrm>
            <a:off x="11264034" y="3429000"/>
            <a:ext cx="459538" cy="2903177"/>
          </a:xfrm>
          <a:prstGeom prst="triangle">
            <a:avLst/>
          </a:prstGeom>
          <a:solidFill>
            <a:schemeClr val="accent5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185F5952-CB72-44E5-865F-372B31B168C2}"/>
              </a:ext>
            </a:extLst>
          </p:cNvPr>
          <p:cNvSpPr/>
          <p:nvPr userDrawn="1"/>
        </p:nvSpPr>
        <p:spPr>
          <a:xfrm>
            <a:off x="11417094" y="6332177"/>
            <a:ext cx="143437" cy="525821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6619CE57-379B-44BC-817E-E3E46B8E3747}"/>
              </a:ext>
            </a:extLst>
          </p:cNvPr>
          <p:cNvSpPr/>
          <p:nvPr userDrawn="1"/>
        </p:nvSpPr>
        <p:spPr>
          <a:xfrm>
            <a:off x="9125436" y="6551207"/>
            <a:ext cx="143437" cy="332847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Gleichschenkliges Dreieck 54">
            <a:extLst>
              <a:ext uri="{FF2B5EF4-FFF2-40B4-BE49-F238E27FC236}">
                <a16:creationId xmlns:a16="http://schemas.microsoft.com/office/drawing/2014/main" id="{28858800-C14A-4D3E-8098-EA8DEBF5C67E}"/>
              </a:ext>
            </a:extLst>
          </p:cNvPr>
          <p:cNvSpPr/>
          <p:nvPr userDrawn="1"/>
        </p:nvSpPr>
        <p:spPr>
          <a:xfrm>
            <a:off x="8894952" y="4268758"/>
            <a:ext cx="604406" cy="2282449"/>
          </a:xfrm>
          <a:prstGeom prst="triangle">
            <a:avLst/>
          </a:prstGeom>
          <a:solidFill>
            <a:schemeClr val="bg2">
              <a:lumMod val="60000"/>
              <a:lumOff val="40000"/>
              <a:alpha val="2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83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EAFB4DBC-7D57-45BB-9ED2-F8437BA6D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E6DF9-CB0F-4C92-89E6-6AEB299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3" y="1062182"/>
            <a:ext cx="7247725" cy="2366818"/>
          </a:xfrm>
        </p:spPr>
        <p:txBody>
          <a:bodyPr>
            <a:normAutofit/>
          </a:bodyPr>
          <a:lstStyle>
            <a:lvl1pPr algn="r">
              <a:defRPr sz="72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7BDBA9-672E-43CA-A900-C7CDCEE0D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4407661"/>
            <a:ext cx="5183188" cy="809320"/>
          </a:xfrm>
        </p:spPr>
        <p:txBody>
          <a:bodyPr anchor="b">
            <a:noAutofit/>
          </a:bodyPr>
          <a:lstStyle>
            <a:lvl1pPr marL="0" indent="0" algn="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5364EFA3-C3BA-4A22-BBB6-78AC3AF00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 descr="Ein Bild, das Person, Mann, stehend, haltend enthält.&#10;&#10;Automatisch generierte Beschreibung">
            <a:extLst>
              <a:ext uri="{FF2B5EF4-FFF2-40B4-BE49-F238E27FC236}">
                <a16:creationId xmlns:a16="http://schemas.microsoft.com/office/drawing/2014/main" id="{832E434C-3A2C-4668-831D-FE6C8FDD5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7172" b="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41B37DA-8151-4F55-991F-94DA0C6FE8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76" y="3897062"/>
            <a:ext cx="3029698" cy="2561516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901AD33-35AC-479E-BFDA-CDE4DAD28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08894"/>
            <a:ext cx="3387725" cy="77380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DF05698-A707-4A2A-A3AA-2EE54067C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63" y="1452282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1057DCB-F929-4F05-9B4C-9905FFB3F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6002" y="2801469"/>
            <a:ext cx="3387725" cy="676836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BAF9CF24-287C-4C6F-AE95-5ECA7F1B6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6002" y="3651473"/>
            <a:ext cx="3387725" cy="256151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076A2CA8-81A0-43C9-9C6F-8106C2B24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97433" y="508894"/>
            <a:ext cx="3387725" cy="619508"/>
          </a:xfrm>
        </p:spPr>
        <p:txBody>
          <a:bodyPr>
            <a:noAutofit/>
          </a:bodyPr>
          <a:lstStyle>
            <a:lvl1pPr marL="0">
              <a:buNone/>
              <a:defRPr sz="2000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9F2877FD-99B9-4366-B787-71229E4BB7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97433" y="1282699"/>
            <a:ext cx="3387725" cy="227778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18">
            <a:extLst>
              <a:ext uri="{FF2B5EF4-FFF2-40B4-BE49-F238E27FC236}">
                <a16:creationId xmlns:a16="http://schemas.microsoft.com/office/drawing/2014/main" id="{B131D466-B403-44B4-8B91-95470E1C69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68870" y="3740180"/>
            <a:ext cx="3400810" cy="2875280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1" name="Bildplatzhalter 18">
            <a:extLst>
              <a:ext uri="{FF2B5EF4-FFF2-40B4-BE49-F238E27FC236}">
                <a16:creationId xmlns:a16="http://schemas.microsoft.com/office/drawing/2014/main" id="{E538194C-9820-4845-9CF7-DE00DB342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35573" y="482001"/>
            <a:ext cx="2538591" cy="214630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58575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B6EDC9-EA07-4F4E-BF78-31006596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8A8D3D-7033-42D8-A890-ED9BF3172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4506"/>
            <a:ext cx="10515600" cy="339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98779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649" r:id="rId41"/>
    <p:sldLayoutId id="2147483650" r:id="rId42"/>
    <p:sldLayoutId id="2147483651" r:id="rId43"/>
    <p:sldLayoutId id="2147483652" r:id="rId44"/>
    <p:sldLayoutId id="2147483653" r:id="rId45"/>
    <p:sldLayoutId id="2147483667" r:id="rId46"/>
    <p:sldLayoutId id="2147483654" r:id="rId47"/>
    <p:sldLayoutId id="2147483660" r:id="rId48"/>
    <p:sldLayoutId id="2147483655" r:id="rId49"/>
    <p:sldLayoutId id="2147483663" r:id="rId50"/>
    <p:sldLayoutId id="2147483662" r:id="rId51"/>
    <p:sldLayoutId id="2147483657" r:id="rId52"/>
    <p:sldLayoutId id="2147483664" r:id="rId53"/>
    <p:sldLayoutId id="2147483661" r:id="rId54"/>
    <p:sldLayoutId id="2147483656" r:id="rId55"/>
    <p:sldLayoutId id="2147483668" r:id="rId56"/>
    <p:sldLayoutId id="2147483666" r:id="rId57"/>
    <p:sldLayoutId id="2147483665" r:id="rId58"/>
    <p:sldLayoutId id="2147483658" r:id="rId59"/>
    <p:sldLayoutId id="2147483659" r:id="rId60"/>
    <p:sldLayoutId id="2147483772" r:id="rId6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AT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ychristmas.com/customs/25th.shtml" TargetMode="External"/><Relationship Id="rId3" Type="http://schemas.openxmlformats.org/officeDocument/2006/relationships/hyperlink" Target="https://www.momondo.com/discover/christmas-traditions-around-the-world" TargetMode="External"/><Relationship Id="rId7" Type="http://schemas.openxmlformats.org/officeDocument/2006/relationships/hyperlink" Target="http://edition.cnn.com/EVENTS/1996/christmas/history.html" TargetMode="External"/><Relationship Id="rId2" Type="http://schemas.openxmlformats.org/officeDocument/2006/relationships/hyperlink" Target="https://unsplash.com/s/photos/christmas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womansday.com/food-recipes/food-drinks/recipes/a53986/mini-hasselback-potatoes-with-chive-butter-recipe/" TargetMode="External"/><Relationship Id="rId5" Type="http://schemas.openxmlformats.org/officeDocument/2006/relationships/hyperlink" Target="https://www.tasteofaustria.org/sweets-desserts/2015/3/24/linzer-augen-linzer-cookies" TargetMode="External"/><Relationship Id="rId4" Type="http://schemas.openxmlformats.org/officeDocument/2006/relationships/hyperlink" Target="https://www.softschools.com/facts/holidays/christmas_facts/14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slidelizard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80E75605-D5F4-4993-BC8B-9EBE9B709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most wonderful time of the year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AAA77FE-C973-4B41-A4BE-7BBB7F3D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33691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7B67BED-44AE-46F1-BA4B-F10ED86140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752569"/>
            <a:ext cx="2887044" cy="288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New Zealand</a:t>
            </a:r>
          </a:p>
          <a:p>
            <a:r>
              <a:rPr lang="en-GB" sz="2000" dirty="0"/>
              <a:t>Summer holidays</a:t>
            </a:r>
          </a:p>
          <a:p>
            <a:r>
              <a:rPr lang="en-GB" sz="2000" dirty="0"/>
              <a:t>spend time at the beach or camp at their Baches (holiday homes)</a:t>
            </a:r>
          </a:p>
          <a:p>
            <a:r>
              <a:rPr lang="en-GB" sz="2000" dirty="0"/>
              <a:t>Santa parades with decorated floats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A4DCA6-F820-4A75-AA7F-B2570B6DA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706" y="4078193"/>
            <a:ext cx="2743200" cy="2779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China</a:t>
            </a:r>
          </a:p>
          <a:p>
            <a:r>
              <a:rPr lang="en-GB" sz="2000" dirty="0"/>
              <a:t>1% of people are Christians</a:t>
            </a:r>
          </a:p>
          <a:p>
            <a:r>
              <a:rPr lang="en-GB" sz="2000" dirty="0"/>
              <a:t>Often only celebrated in bigger cities</a:t>
            </a:r>
          </a:p>
          <a:p>
            <a:r>
              <a:rPr lang="en-GB" sz="2000" dirty="0"/>
              <a:t>Santa Claus is called 'Shen Dan Lao Ren’</a:t>
            </a:r>
          </a:p>
          <a:p>
            <a:endParaRPr lang="en-GB" sz="2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21CA3C-1D5D-45F6-B785-437291BAE1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85465" y="4269444"/>
            <a:ext cx="2743200" cy="2027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Italy</a:t>
            </a:r>
          </a:p>
          <a:p>
            <a:r>
              <a:rPr lang="en-GB" sz="2000" dirty="0"/>
              <a:t>Nativity crib scene to help tell the Christmas story</a:t>
            </a:r>
          </a:p>
          <a:p>
            <a:r>
              <a:rPr lang="en-GB" sz="2000" dirty="0"/>
              <a:t>traditionally put out on the 8th December</a:t>
            </a:r>
          </a:p>
          <a:p>
            <a:endParaRPr lang="en-GB" sz="20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C32933-9D1B-49D5-884E-3CB2F6BF0D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7448" y="250620"/>
            <a:ext cx="3466848" cy="25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South Africa</a:t>
            </a:r>
          </a:p>
          <a:p>
            <a:r>
              <a:rPr lang="en-GB" sz="2000" dirty="0"/>
              <a:t>Christmas in summer</a:t>
            </a:r>
          </a:p>
          <a:p>
            <a:r>
              <a:rPr lang="en-GB" sz="2000" dirty="0"/>
              <a:t>many people go to a Christmas morning Church Service</a:t>
            </a:r>
          </a:p>
          <a:p>
            <a:r>
              <a:rPr lang="en-GB" sz="2000" dirty="0"/>
              <a:t>Traditional South African dessert = Malva Pudding</a:t>
            </a:r>
          </a:p>
        </p:txBody>
      </p:sp>
      <p:pic>
        <p:nvPicPr>
          <p:cNvPr id="11" name="Bildplatzhalter 10" descr="Ein Bild, das Wasser, draußen, Strand, Hund enthält.&#10;&#10;Automatisch generierte Beschreibung">
            <a:extLst>
              <a:ext uri="{FF2B5EF4-FFF2-40B4-BE49-F238E27FC236}">
                <a16:creationId xmlns:a16="http://schemas.microsoft.com/office/drawing/2014/main" id="{E190311C-8FD8-469F-ACCE-F9628ECD78E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>
          <a:xfrm>
            <a:off x="2829299" y="398569"/>
            <a:ext cx="2160000" cy="2160000"/>
          </a:xfrm>
        </p:spPr>
      </p:pic>
      <p:pic>
        <p:nvPicPr>
          <p:cNvPr id="15" name="Bildplatzhalter 14" descr="Ein Bild, das Gras, stehend, Heu, Foto enthält.&#10;&#10;Automatisch generierte Beschreibung">
            <a:extLst>
              <a:ext uri="{FF2B5EF4-FFF2-40B4-BE49-F238E27FC236}">
                <a16:creationId xmlns:a16="http://schemas.microsoft.com/office/drawing/2014/main" id="{AB4CA5E6-49FF-4F46-A71C-D7A3DD0D9D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6703"/>
          <a:stretch>
            <a:fillRect/>
          </a:stretch>
        </p:blipFill>
        <p:spPr>
          <a:xfrm>
            <a:off x="6774905" y="3638569"/>
            <a:ext cx="2520000" cy="2520000"/>
          </a:xfrm>
        </p:spPr>
      </p:pic>
      <p:pic>
        <p:nvPicPr>
          <p:cNvPr id="13" name="Bildplatzhalter 12" descr="Ein Bild, das Gebäude, draußen, Straße, gehen enthält.&#10;&#10;Automatisch generierte Beschreibung">
            <a:extLst>
              <a:ext uri="{FF2B5EF4-FFF2-40B4-BE49-F238E27FC236}">
                <a16:creationId xmlns:a16="http://schemas.microsoft.com/office/drawing/2014/main" id="{0FE34693-781B-4434-8AE3-637F4FC55B1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7" name="Bildplatzhalter 16" descr="Ein Bild, das draußen, Sonnenuntergang, Gras, Feld enthält.&#10;&#10;Automatisch generierte Beschreibung">
            <a:extLst>
              <a:ext uri="{FF2B5EF4-FFF2-40B4-BE49-F238E27FC236}">
                <a16:creationId xmlns:a16="http://schemas.microsoft.com/office/drawing/2014/main" id="{25F168D2-7D2F-4F31-B416-F0FDDBB50D0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2420"/>
          <a:stretch>
            <a:fillRect/>
          </a:stretch>
        </p:blipFill>
        <p:spPr>
          <a:xfrm>
            <a:off x="9968665" y="1313333"/>
            <a:ext cx="2160000" cy="2160000"/>
          </a:xfrm>
        </p:spPr>
      </p:pic>
    </p:spTree>
    <p:extLst>
      <p:ext uri="{BB962C8B-B14F-4D97-AF65-F5344CB8AC3E}">
        <p14:creationId xmlns:p14="http://schemas.microsoft.com/office/powerpoint/2010/main" val="403953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7EF54-FA10-4345-94A3-D32B0F4F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03 Christmas recipes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0FB0F2-7A9F-42B7-A2C6-3E33C4406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It is time to get hungry!</a:t>
            </a:r>
          </a:p>
        </p:txBody>
      </p:sp>
    </p:spTree>
    <p:extLst>
      <p:ext uri="{BB962C8B-B14F-4D97-AF65-F5344CB8AC3E}">
        <p14:creationId xmlns:p14="http://schemas.microsoft.com/office/powerpoint/2010/main" val="250854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Löffel">
            <a:extLst>
              <a:ext uri="{FF2B5EF4-FFF2-40B4-BE49-F238E27FC236}">
                <a16:creationId xmlns:a16="http://schemas.microsoft.com/office/drawing/2014/main" id="{6C787D7A-5E79-4570-90FD-6806759FF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202243">
            <a:off x="8025718" y="59877"/>
            <a:ext cx="833321" cy="8333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B6B6A4-826A-41AD-A1F2-5FFC2D27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/>
              <a:t>Linzer Augen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DF0D9D-BF19-419A-91DF-3829BCB7D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5771" y="1998663"/>
            <a:ext cx="4186082" cy="46620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/>
              <a:t> Mix all Dough Ingredients into a smooth dough</a:t>
            </a:r>
          </a:p>
          <a:p>
            <a:pPr>
              <a:lnSpc>
                <a:spcPct val="100000"/>
              </a:lnSpc>
            </a:pPr>
            <a:r>
              <a:rPr lang="en-GB"/>
              <a:t> Let sit in refrigerator for 30 minutes</a:t>
            </a:r>
          </a:p>
          <a:p>
            <a:pPr>
              <a:lnSpc>
                <a:spcPct val="100000"/>
              </a:lnSpc>
            </a:pPr>
            <a:r>
              <a:rPr lang="en-GB"/>
              <a:t> Preheat oven and roll out the dough</a:t>
            </a:r>
          </a:p>
          <a:p>
            <a:pPr>
              <a:lnSpc>
                <a:spcPct val="100000"/>
              </a:lnSpc>
            </a:pPr>
            <a:r>
              <a:rPr lang="en-GB"/>
              <a:t> cut into matching pairs and also cut a hole </a:t>
            </a:r>
          </a:p>
          <a:p>
            <a:pPr>
              <a:lnSpc>
                <a:spcPct val="100000"/>
              </a:lnSpc>
            </a:pPr>
            <a:r>
              <a:rPr lang="en-GB"/>
              <a:t> Place pairs on baking sheet</a:t>
            </a:r>
          </a:p>
          <a:p>
            <a:pPr>
              <a:lnSpc>
                <a:spcPct val="100000"/>
              </a:lnSpc>
            </a:pPr>
            <a:r>
              <a:rPr lang="en-GB"/>
              <a:t> Bake for 12-15 minutes at 350 F</a:t>
            </a:r>
          </a:p>
          <a:p>
            <a:pPr>
              <a:lnSpc>
                <a:spcPct val="100000"/>
              </a:lnSpc>
            </a:pPr>
            <a:r>
              <a:rPr lang="en-GB"/>
              <a:t> Let Cookies cool</a:t>
            </a:r>
          </a:p>
          <a:p>
            <a:pPr>
              <a:lnSpc>
                <a:spcPct val="100000"/>
              </a:lnSpc>
            </a:pPr>
            <a:r>
              <a:rPr lang="en-GB"/>
              <a:t> Spread Raspberry Preserves over hole-less side of each pair</a:t>
            </a:r>
          </a:p>
          <a:p>
            <a:pPr>
              <a:lnSpc>
                <a:spcPct val="100000"/>
              </a:lnSpc>
            </a:pPr>
            <a:r>
              <a:rPr lang="en-GB"/>
              <a:t> Place matching half on top of the jam-covered half</a:t>
            </a:r>
          </a:p>
          <a:p>
            <a:pPr>
              <a:lnSpc>
                <a:spcPct val="100000"/>
              </a:lnSpc>
            </a:pPr>
            <a:r>
              <a:rPr lang="en-GB"/>
              <a:t> Dust them all with Powdered Sugar</a:t>
            </a:r>
          </a:p>
          <a:p>
            <a:pPr>
              <a:lnSpc>
                <a:spcPct val="100000"/>
              </a:lnSpc>
            </a:pPr>
            <a:r>
              <a:rPr lang="en-GB"/>
              <a:t> Merry Christmas and ENJOY!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25" name="Bildplatzhalter 24" descr="Ein Bild, das Teller, Essen, Tisch, sitzend enthält.&#10;&#10;Automatisch generierte Beschreibung">
            <a:extLst>
              <a:ext uri="{FF2B5EF4-FFF2-40B4-BE49-F238E27FC236}">
                <a16:creationId xmlns:a16="http://schemas.microsoft.com/office/drawing/2014/main" id="{0CCF449F-8505-40DB-A735-73026D6927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49"/>
          <a:stretch>
            <a:fillRect/>
          </a:stretch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FF2D31-4301-4F3F-9D4A-631C12ECF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1800"/>
              <a:t>3/4 cup of Softened Butter</a:t>
            </a:r>
          </a:p>
          <a:p>
            <a:r>
              <a:rPr lang="en-GB" sz="1800"/>
              <a:t>1 Egg</a:t>
            </a:r>
          </a:p>
          <a:p>
            <a:r>
              <a:rPr lang="en-GB" sz="1800"/>
              <a:t>1 tsp Vanilla Extract</a:t>
            </a:r>
          </a:p>
          <a:p>
            <a:r>
              <a:rPr lang="en-GB" sz="1800"/>
              <a:t>3 cups of Flour</a:t>
            </a:r>
          </a:p>
          <a:p>
            <a:r>
              <a:rPr lang="en-GB" sz="1800"/>
              <a:t>3/4 cup of Powdered Sugar</a:t>
            </a:r>
          </a:p>
          <a:p>
            <a:r>
              <a:rPr lang="en-GB" sz="1800"/>
              <a:t>1 cup of Ground Almonds</a:t>
            </a:r>
          </a:p>
          <a:p>
            <a:r>
              <a:rPr lang="en-GB" sz="1800"/>
              <a:t>1/4 tsp of Cinnamon</a:t>
            </a:r>
          </a:p>
          <a:p>
            <a:r>
              <a:rPr lang="en-GB" sz="1800"/>
              <a:t>a pinch of salt</a:t>
            </a:r>
          </a:p>
          <a:p>
            <a:r>
              <a:rPr lang="en-GB" sz="1800"/>
              <a:t>1 jar of red jam</a:t>
            </a:r>
          </a:p>
          <a:p>
            <a:r>
              <a:rPr lang="en-GB" sz="1800"/>
              <a:t>Powdered Sugar to dust cookies</a:t>
            </a:r>
          </a:p>
          <a:p>
            <a:endParaRPr lang="en-GB" sz="180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7EA079-5423-4DD3-841B-691D8262E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/>
              <a:t>Ingredients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283284-2314-4309-BAD6-D6BC228D8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/>
              <a:t>Description</a:t>
            </a:r>
          </a:p>
        </p:txBody>
      </p:sp>
      <p:pic>
        <p:nvPicPr>
          <p:cNvPr id="13" name="Grafik 12" descr="Ei">
            <a:extLst>
              <a:ext uri="{FF2B5EF4-FFF2-40B4-BE49-F238E27FC236}">
                <a16:creationId xmlns:a16="http://schemas.microsoft.com/office/drawing/2014/main" id="{675153B8-9396-488C-A67C-30ADFEE4A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72343">
            <a:off x="3396587" y="1743407"/>
            <a:ext cx="607218" cy="607218"/>
          </a:xfrm>
          <a:prstGeom prst="rect">
            <a:avLst/>
          </a:prstGeom>
        </p:spPr>
      </p:pic>
      <p:pic>
        <p:nvPicPr>
          <p:cNvPr id="21" name="Grafik 20" descr="Erdbeere">
            <a:extLst>
              <a:ext uri="{FF2B5EF4-FFF2-40B4-BE49-F238E27FC236}">
                <a16:creationId xmlns:a16="http://schemas.microsoft.com/office/drawing/2014/main" id="{2ECAA755-63CB-4D2C-B13C-C235813DF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48707">
            <a:off x="801" y="-85172"/>
            <a:ext cx="779944" cy="779944"/>
          </a:xfrm>
          <a:prstGeom prst="rect">
            <a:avLst/>
          </a:prstGeom>
        </p:spPr>
      </p:pic>
      <p:pic>
        <p:nvPicPr>
          <p:cNvPr id="23" name="Grafik 22" descr="Kaffee">
            <a:extLst>
              <a:ext uri="{FF2B5EF4-FFF2-40B4-BE49-F238E27FC236}">
                <a16:creationId xmlns:a16="http://schemas.microsoft.com/office/drawing/2014/main" id="{80374BF3-0245-4BDB-9E7F-4346ADD20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202243">
            <a:off x="72972" y="5884617"/>
            <a:ext cx="833321" cy="8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08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Tisch, Essen, sitzend, bedeckt enthält.&#10;&#10;Automatisch generierte Beschreibung">
            <a:extLst>
              <a:ext uri="{FF2B5EF4-FFF2-40B4-BE49-F238E27FC236}">
                <a16:creationId xmlns:a16="http://schemas.microsoft.com/office/drawing/2014/main" id="{81715AE0-DB2B-4A57-AB7C-42ECCD43F4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1117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CC789CC-1170-49FD-BB35-521D5CBB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Oven </a:t>
            </a:r>
            <a:r>
              <a:rPr lang="en-US" b="1" dirty="0"/>
              <a:t>Potatoes with Chive Butter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5DEBD8-A816-4FE1-8275-DEB2B66BF2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800"/>
              <a:t>16 small Yukon gold potatoes (about 2 1/2 lbs. total) </a:t>
            </a:r>
          </a:p>
          <a:p>
            <a:r>
              <a:rPr lang="en-GB" sz="1800"/>
              <a:t>2 tbsp. olive oil </a:t>
            </a:r>
          </a:p>
          <a:p>
            <a:r>
              <a:rPr lang="en-GB" sz="1800"/>
              <a:t>flaked sea salt </a:t>
            </a:r>
          </a:p>
          <a:p>
            <a:r>
              <a:rPr lang="en-GB" sz="1800"/>
              <a:t>black pepper </a:t>
            </a:r>
          </a:p>
          <a:p>
            <a:r>
              <a:rPr lang="en-GB" sz="1800"/>
              <a:t>3 tbsp. unsalted butter, at room temperature </a:t>
            </a:r>
          </a:p>
          <a:p>
            <a:r>
              <a:rPr lang="en-GB" sz="1800"/>
              <a:t>1 bunch chives, finely chopped </a:t>
            </a:r>
          </a:p>
          <a:p>
            <a:pPr marL="0" indent="0">
              <a:buNone/>
            </a:pPr>
            <a:endParaRPr lang="en-GB" sz="18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5A44FC-3194-4AE3-9638-E7EECC656A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Ingredients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009D1B-ED6B-4FEA-9A69-6087407F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/>
              <a:t> Heat oven to 425 degrees F. Make slits in the potatoes (do not cut all the way through).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/>
              <a:t> Gently toss the potatoes with the oil and 1⁄2 tsp each flaked salt and pepper. Transfer to a large rimmed baking sheet, cut-sides up. Roast until tender, golden brown and crisp, 55 to 60 minutes.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/>
              <a:t> Meanwhile, in a small bowl, combine the butter and chives. Dollop small spoonfuls of the chive butter over the potatoes, then transfer to a serving platter.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/>
              <a:t> Finished! 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0B038F2-4C54-4493-99F9-072359283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163835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ECBEC-E52D-44DA-97EA-811C8CFDD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487" y="1068556"/>
            <a:ext cx="7718061" cy="1325563"/>
          </a:xfrm>
        </p:spPr>
        <p:txBody>
          <a:bodyPr>
            <a:normAutofit fontScale="90000"/>
          </a:bodyPr>
          <a:lstStyle/>
          <a:p>
            <a:r>
              <a:rPr lang="en-GB"/>
              <a:t>04 Unknown Christmas facts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B45915-4D11-40C8-ACD1-76B3BCC71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3562783"/>
            <a:ext cx="5183188" cy="809320"/>
          </a:xfrm>
        </p:spPr>
        <p:txBody>
          <a:bodyPr/>
          <a:lstStyle/>
          <a:p>
            <a:r>
              <a:rPr lang="en-GB"/>
              <a:t>Did you know that in Italy a witch brings the presents?</a:t>
            </a:r>
          </a:p>
        </p:txBody>
      </p:sp>
    </p:spTree>
    <p:extLst>
      <p:ext uri="{BB962C8B-B14F-4D97-AF65-F5344CB8AC3E}">
        <p14:creationId xmlns:p14="http://schemas.microsoft.com/office/powerpoint/2010/main" val="699090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5BE70E-2D89-49A4-808B-CB4BE8CB9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4766" y="5307387"/>
            <a:ext cx="3990089" cy="1429733"/>
          </a:xfrm>
        </p:spPr>
        <p:txBody>
          <a:bodyPr>
            <a:normAutofit/>
          </a:bodyPr>
          <a:lstStyle/>
          <a:p>
            <a:r>
              <a:rPr lang="en-US" sz="2400" dirty="0"/>
              <a:t>In order, for Santa to visit all the homes on Christmas Eve he would have to visit 822 homes each second. </a:t>
            </a:r>
            <a:endParaRPr lang="de-AT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CF570E-E5E8-4682-81F1-6DA18B526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The first evidence of a Christmas tree is from a pamphlet that dates back to 1570.</a:t>
            </a:r>
          </a:p>
          <a:p>
            <a:endParaRPr lang="en-GB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7344CA-1544-48BF-B864-2CBBEC3317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letter X in Xmas is a Greek abbreviation for Christ.</a:t>
            </a:r>
            <a:endParaRPr lang="de-AT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421CE3-5EEC-4B52-8BCD-63383054C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world's biggest snowman was 113 feet tall and was built in Maine.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660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A712E-F456-49AD-B328-9BD92A711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Jingle Bells was originally written by James Pierpont in 1857, for Thanksgiving not Christmas. It was originally called “One Horse Open Sleigh”. 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7BDD01-87FC-447B-9190-A4FDA9150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2252" y="4024379"/>
            <a:ext cx="4117975" cy="1912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12th century nuns left socks full of nuts, fruit and tangerines at the doors of the poor. This is where the tradition of putting tangerines in stockings came from.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85FDD6-299E-4357-B711-4677D5B638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788" y="2764726"/>
            <a:ext cx="4117975" cy="1912937"/>
          </a:xfrm>
        </p:spPr>
        <p:txBody>
          <a:bodyPr/>
          <a:lstStyle/>
          <a:p>
            <a:pPr algn="r"/>
            <a:r>
              <a:rPr lang="en-US" dirty="0"/>
              <a:t>There are approximately 60 million Christmas trees grown in Europe each year.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8252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3B52-D708-40D4-8A74-F3C7339E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66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accent1">
                    <a:lumMod val="40000"/>
                    <a:lumOff val="60000"/>
                  </a:schemeClr>
                </a:solidFill>
              </a:rPr>
              <a:t>Add- on:</a:t>
            </a:r>
            <a:br>
              <a:rPr lang="en-GB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GB">
                <a:solidFill>
                  <a:schemeClr val="accent1">
                    <a:lumMod val="40000"/>
                    <a:lumOff val="60000"/>
                  </a:schemeClr>
                </a:solidFill>
              </a:rPr>
              <a:t>Gift tips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DF361-0539-4BBE-95CE-573E4C12F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1808" y="5892661"/>
            <a:ext cx="7388384" cy="809320"/>
          </a:xfrm>
        </p:spPr>
        <p:txBody>
          <a:bodyPr/>
          <a:lstStyle/>
          <a:p>
            <a:r>
              <a:rPr lang="en-GB"/>
              <a:t>Get some tips to find a present for your loved ones!</a:t>
            </a:r>
          </a:p>
        </p:txBody>
      </p:sp>
    </p:spTree>
    <p:extLst>
      <p:ext uri="{BB962C8B-B14F-4D97-AF65-F5344CB8AC3E}">
        <p14:creationId xmlns:p14="http://schemas.microsoft.com/office/powerpoint/2010/main" val="6394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78DEB-1623-4A6C-B389-FFAF7615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Girlfriend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B2F380-343F-4D3F-ACF2-850F46B98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54" y="760759"/>
            <a:ext cx="3697446" cy="2005300"/>
          </a:xfrm>
        </p:spPr>
        <p:txBody>
          <a:bodyPr numCol="1">
            <a:normAutofit/>
          </a:bodyPr>
          <a:lstStyle/>
          <a:p>
            <a:r>
              <a:rPr lang="en-GB"/>
              <a:t>Photo puzzle</a:t>
            </a:r>
          </a:p>
          <a:p>
            <a:r>
              <a:rPr lang="en-GB"/>
              <a:t>Fluffy scarf</a:t>
            </a:r>
          </a:p>
          <a:p>
            <a:r>
              <a:rPr lang="en-GB"/>
              <a:t>Soft toy</a:t>
            </a:r>
          </a:p>
          <a:p>
            <a:r>
              <a:rPr lang="en-GB"/>
              <a:t>Pillow and blanket</a:t>
            </a:r>
          </a:p>
          <a:p>
            <a:r>
              <a:rPr lang="en-GB"/>
              <a:t>Voucher for a spa day 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279027-E2DF-4F36-9661-E4E9D424EA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2062" y="760758"/>
            <a:ext cx="7045493" cy="2005301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/>
              <a:t>Mom:</a:t>
            </a:r>
          </a:p>
          <a:p>
            <a:r>
              <a:rPr lang="en-GB"/>
              <a:t>Selfmade candle</a:t>
            </a:r>
          </a:p>
          <a:p>
            <a:r>
              <a:rPr lang="en-GB"/>
              <a:t>Bath towels</a:t>
            </a:r>
          </a:p>
          <a:p>
            <a:r>
              <a:rPr lang="en-GB"/>
              <a:t>Smoothie mixer</a:t>
            </a:r>
          </a:p>
          <a:p>
            <a:r>
              <a:rPr lang="en-GB"/>
              <a:t>Plant</a:t>
            </a:r>
          </a:p>
          <a:p>
            <a:r>
              <a:rPr lang="en-GB"/>
              <a:t>Be her chef for one day</a:t>
            </a:r>
          </a:p>
          <a:p>
            <a:pPr marL="0" indent="0">
              <a:buNone/>
            </a:pPr>
            <a:r>
              <a:rPr lang="en-GB" u="sng"/>
              <a:t>Dad:</a:t>
            </a:r>
          </a:p>
          <a:p>
            <a:r>
              <a:rPr lang="en-GB"/>
              <a:t>Selfmade photo album</a:t>
            </a:r>
          </a:p>
          <a:p>
            <a:r>
              <a:rPr lang="en-GB"/>
              <a:t>Laptop sleeve</a:t>
            </a:r>
          </a:p>
          <a:p>
            <a:r>
              <a:rPr lang="en-GB"/>
              <a:t>Electric toothbrush</a:t>
            </a:r>
          </a:p>
          <a:p>
            <a:r>
              <a:rPr lang="en-GB"/>
              <a:t>Keychain</a:t>
            </a:r>
          </a:p>
          <a:p>
            <a:r>
              <a:rPr lang="en-GB"/>
              <a:t>Socks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02F420-E1CB-42C5-B69E-B25DA5348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470" y="3817620"/>
            <a:ext cx="3459162" cy="2857500"/>
          </a:xfrm>
        </p:spPr>
        <p:txBody>
          <a:bodyPr/>
          <a:lstStyle/>
          <a:p>
            <a:r>
              <a:rPr lang="en-GB"/>
              <a:t>Bluetooth box</a:t>
            </a:r>
          </a:p>
          <a:p>
            <a:r>
              <a:rPr lang="en-GB"/>
              <a:t>Leather bracelet</a:t>
            </a:r>
          </a:p>
          <a:p>
            <a:r>
              <a:rPr lang="en-GB"/>
              <a:t>Electronical watch</a:t>
            </a:r>
          </a:p>
          <a:p>
            <a:r>
              <a:rPr lang="en-GB"/>
              <a:t>Voucher for „Escape Room“</a:t>
            </a:r>
          </a:p>
          <a:p>
            <a:r>
              <a:rPr lang="en-GB"/>
              <a:t>A book with a list of all things you want to do together</a:t>
            </a:r>
          </a:p>
          <a:p>
            <a:r>
              <a:rPr lang="en-GB"/>
              <a:t>Drinkopoly</a:t>
            </a:r>
          </a:p>
          <a:p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1FCBDD-E043-4AFB-A37B-E5B42490D7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2062" y="234977"/>
            <a:ext cx="6631699" cy="443985"/>
          </a:xfrm>
        </p:spPr>
        <p:txBody>
          <a:bodyPr/>
          <a:lstStyle/>
          <a:p>
            <a:r>
              <a:rPr lang="en-GB"/>
              <a:t>Parents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FBADD35-3180-4749-9075-A679CF6328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23647" y="3905374"/>
            <a:ext cx="7045493" cy="2769746"/>
          </a:xfrm>
        </p:spPr>
        <p:txBody>
          <a:bodyPr>
            <a:normAutofit lnSpcReduction="10000"/>
          </a:bodyPr>
          <a:lstStyle/>
          <a:p>
            <a:r>
              <a:rPr lang="en-GB"/>
              <a:t>Glass water bottle</a:t>
            </a:r>
          </a:p>
          <a:p>
            <a:r>
              <a:rPr lang="en-GB"/>
              <a:t>Jar full of nice notes for 365 days</a:t>
            </a:r>
          </a:p>
          <a:p>
            <a:r>
              <a:rPr lang="en-GB"/>
              <a:t>Voucher for lunch or dinner outside</a:t>
            </a:r>
          </a:p>
          <a:p>
            <a:r>
              <a:rPr lang="en-GB"/>
              <a:t>Book</a:t>
            </a:r>
          </a:p>
          <a:p>
            <a:r>
              <a:rPr lang="en-GB"/>
              <a:t>Instant Phone printer</a:t>
            </a:r>
          </a:p>
          <a:p>
            <a:r>
              <a:rPr lang="en-GB"/>
              <a:t>Pocket wallet</a:t>
            </a:r>
          </a:p>
          <a:p>
            <a:r>
              <a:rPr lang="en-GB"/>
              <a:t>Weighted blanket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D4D09A5-9A8D-4883-8BE9-58914C2503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23647" y="3336925"/>
            <a:ext cx="6660114" cy="443984"/>
          </a:xfrm>
        </p:spPr>
        <p:txBody>
          <a:bodyPr/>
          <a:lstStyle/>
          <a:p>
            <a:r>
              <a:rPr lang="en-GB" dirty="0"/>
              <a:t>Siblings / Friends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6911CD7-844E-4B77-A7B2-45FD225C8B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AT" dirty="0"/>
              <a:t>Boyfriend</a:t>
            </a:r>
          </a:p>
        </p:txBody>
      </p:sp>
    </p:spTree>
    <p:extLst>
      <p:ext uri="{BB962C8B-B14F-4D97-AF65-F5344CB8AC3E}">
        <p14:creationId xmlns:p14="http://schemas.microsoft.com/office/powerpoint/2010/main" val="120340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4AB7E9-7C75-4D66-8A76-2F162EFFB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2343150"/>
            <a:ext cx="5029199" cy="2411730"/>
          </a:xfrm>
        </p:spPr>
        <p:txBody>
          <a:bodyPr>
            <a:normAutofit/>
          </a:bodyPr>
          <a:lstStyle/>
          <a:p>
            <a:r>
              <a:rPr lang="en-GB">
                <a:latin typeface="+mj-lt"/>
              </a:rPr>
              <a:t>Thank you for your attention!</a:t>
            </a:r>
          </a:p>
          <a:p>
            <a:endParaRPr lang="en-GB" sz="1100"/>
          </a:p>
          <a:p>
            <a:r>
              <a:rPr lang="en-GB"/>
              <a:t>Merry Christmas!</a:t>
            </a:r>
          </a:p>
        </p:txBody>
      </p:sp>
    </p:spTree>
    <p:extLst>
      <p:ext uri="{BB962C8B-B14F-4D97-AF65-F5344CB8AC3E}">
        <p14:creationId xmlns:p14="http://schemas.microsoft.com/office/powerpoint/2010/main" val="586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6E60D-9BD4-4865-A3C1-2386DE0D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About </a:t>
            </a:r>
            <a:r>
              <a:rPr lang="en-US" dirty="0"/>
              <a:t>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1B4E4-1D3D-4024-8062-D2611662B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8" y="2988976"/>
            <a:ext cx="5898002" cy="3249130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Student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Christmas lover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Favourite Christmas biscuits: Linzer Augen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Late at preparing Christmas gifts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Favourite Christmas song: Last Christmas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58BF50-A643-45C8-94D9-ECB1DADD7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sz="2800" dirty="0">
                <a:solidFill>
                  <a:schemeClr val="tx2"/>
                </a:solidFill>
                <a:latin typeface="+mj-lt"/>
              </a:rPr>
              <a:t>Johanna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BAACAEA-403E-4355-98F3-A45F37EA6E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 b="25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9452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6ABEF01-BC8A-4E7C-9A20-FCF08D9BE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061" y="762642"/>
            <a:ext cx="6045835" cy="5897880"/>
          </a:xfrm>
        </p:spPr>
        <p:txBody>
          <a:bodyPr>
            <a:normAutofit/>
          </a:bodyPr>
          <a:lstStyle/>
          <a:p>
            <a:pPr algn="l"/>
            <a:r>
              <a:rPr lang="de-AT" sz="2400" b="1" dirty="0"/>
              <a:t>Sources:</a:t>
            </a:r>
          </a:p>
          <a:p>
            <a:pPr algn="l"/>
            <a:r>
              <a:rPr lang="de-AT" sz="2000" dirty="0">
                <a:hlinkClick r:id="rId2"/>
              </a:rPr>
              <a:t>https://unsplash.com/s/photos/christmas</a:t>
            </a:r>
            <a:endParaRPr lang="de-AT" sz="2000" dirty="0"/>
          </a:p>
          <a:p>
            <a:pPr algn="l"/>
            <a:r>
              <a:rPr lang="de-AT" sz="2000" dirty="0">
                <a:hlinkClick r:id="rId3"/>
              </a:rPr>
              <a:t>https://www.momondo.com/discover/christmas-traditions-around-the-world</a:t>
            </a:r>
            <a:endParaRPr lang="de-AT" sz="2000" dirty="0"/>
          </a:p>
          <a:p>
            <a:pPr algn="l"/>
            <a:r>
              <a:rPr lang="de-AT" sz="2000" dirty="0">
                <a:hlinkClick r:id="rId4"/>
              </a:rPr>
              <a:t>https://www.softschools.com/facts/holidays/christmas_facts/144/</a:t>
            </a:r>
            <a:endParaRPr lang="de-AT" sz="2000" dirty="0"/>
          </a:p>
          <a:p>
            <a:pPr algn="l"/>
            <a:r>
              <a:rPr lang="de-AT" sz="2000" dirty="0">
                <a:hlinkClick r:id="rId5"/>
              </a:rPr>
              <a:t>https://www.tasteofaustria.org/sweets-desserts/2015/3/24/linzer-augen-linzer-cookies</a:t>
            </a:r>
            <a:endParaRPr lang="de-AT" sz="2000" dirty="0"/>
          </a:p>
          <a:p>
            <a:pPr algn="l"/>
            <a:r>
              <a:rPr lang="de-AT" sz="2000" dirty="0">
                <a:hlinkClick r:id="rId6"/>
              </a:rPr>
              <a:t>https://www.womansday.com/food-recipes/food-drinks/recipes/a53986/mini-hasselback-potatoes-with-chive-butter-recipe/</a:t>
            </a:r>
            <a:endParaRPr lang="de-AT" sz="2000" dirty="0"/>
          </a:p>
          <a:p>
            <a:pPr algn="l"/>
            <a:r>
              <a:rPr lang="de-AT" sz="2000" dirty="0">
                <a:hlinkClick r:id="rId7"/>
              </a:rPr>
              <a:t>http://edition.cnn.com/EVENTS/1996/christmas/history.html</a:t>
            </a:r>
            <a:endParaRPr lang="de-AT" sz="2000" dirty="0"/>
          </a:p>
          <a:p>
            <a:pPr algn="l"/>
            <a:r>
              <a:rPr lang="de-AT" sz="2000" dirty="0">
                <a:hlinkClick r:id="rId8"/>
              </a:rPr>
              <a:t>https://www.whychristmas.com/customs/25th.shtml</a:t>
            </a:r>
            <a:endParaRPr lang="de-AT" sz="2000" dirty="0"/>
          </a:p>
          <a:p>
            <a:pPr algn="l"/>
            <a:endParaRPr lang="de-AT" sz="2000" dirty="0"/>
          </a:p>
          <a:p>
            <a:pPr algn="l"/>
            <a:endParaRPr lang="de-AT" sz="2000" dirty="0"/>
          </a:p>
          <a:p>
            <a:pPr algn="l"/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4181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23" y="451976"/>
            <a:ext cx="5610225" cy="5760052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1E7FD15-FC10-4B4B-AB99-203CF9F3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148" y="1615031"/>
            <a:ext cx="4973288" cy="97835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FF94DC-3438-4D18-BB1F-2B03ED9E9B8B}"/>
              </a:ext>
            </a:extLst>
          </p:cNvPr>
          <p:cNvSpPr txBox="1"/>
          <p:nvPr/>
        </p:nvSpPr>
        <p:spPr>
          <a:xfrm>
            <a:off x="7163099" y="2593382"/>
            <a:ext cx="48922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 Light" panose="020F0302020204030203" pitchFamily="34" charset="77"/>
                <a:cs typeface="Arial" panose="020B0604020202020204" pitchFamily="34" charset="0"/>
              </a:rPr>
              <a:t>Live Audience Interaction with PowerPoint.</a:t>
            </a:r>
          </a:p>
          <a:p>
            <a:endParaRPr lang="en-US" sz="2800" dirty="0"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r>
              <a:rPr lang="en-US" sz="2800" dirty="0">
                <a:latin typeface="Lato Light" panose="020F0302020204030203" pitchFamily="34" charset="77"/>
                <a:cs typeface="Arial" panose="020B0604020202020204" pitchFamily="34" charset="0"/>
              </a:rPr>
              <a:t>Download now for free at:</a:t>
            </a:r>
          </a:p>
          <a:p>
            <a:r>
              <a:rPr lang="en-US" sz="2800" dirty="0">
                <a:latin typeface="Lato Light" panose="020F0302020204030203" pitchFamily="34" charset="77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800" dirty="0" err="1">
                <a:latin typeface="Lato Light" panose="020F0302020204030203" pitchFamily="34" charset="77"/>
                <a:cs typeface="Arial" panose="020B0604020202020204" pitchFamily="34" charset="0"/>
                <a:hlinkClick r:id="rId4"/>
              </a:rPr>
              <a:t>slidelizard.com</a:t>
            </a:r>
            <a:endParaRPr lang="en-US" sz="2800" dirty="0"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endParaRPr lang="en-US" sz="2800" dirty="0"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endParaRPr lang="en-US" sz="2800" dirty="0"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0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07FE8A-EC4E-4A8E-8A70-61CEEE24A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“I will honour Christmas in my heart and try to keep it all the year.“</a:t>
            </a:r>
            <a:endParaRPr lang="en-GB" sz="2000" dirty="0"/>
          </a:p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BE36A4-D0CE-49E6-A9D2-8A0D76F720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sz="2000" dirty="0"/>
              <a:t>- CHARLES DICKENS -</a:t>
            </a:r>
          </a:p>
          <a:p>
            <a:endParaRPr lang="de-AT" dirty="0"/>
          </a:p>
        </p:txBody>
      </p:sp>
      <p:pic>
        <p:nvPicPr>
          <p:cNvPr id="5" name="Grafik 4" descr="Stechpalme">
            <a:extLst>
              <a:ext uri="{FF2B5EF4-FFF2-40B4-BE49-F238E27FC236}">
                <a16:creationId xmlns:a16="http://schemas.microsoft.com/office/drawing/2014/main" id="{FC19C1E1-8375-4691-85C3-E718176A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28319">
            <a:off x="-118485" y="1199954"/>
            <a:ext cx="1608926" cy="1608926"/>
          </a:xfrm>
          <a:prstGeom prst="rect">
            <a:avLst/>
          </a:prstGeom>
        </p:spPr>
      </p:pic>
      <p:pic>
        <p:nvPicPr>
          <p:cNvPr id="7" name="Grafik 6" descr="Stechpalme">
            <a:extLst>
              <a:ext uri="{FF2B5EF4-FFF2-40B4-BE49-F238E27FC236}">
                <a16:creationId xmlns:a16="http://schemas.microsoft.com/office/drawing/2014/main" id="{9A8570DA-0BD0-48C8-A681-F18C846A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24383">
            <a:off x="9981072" y="3495231"/>
            <a:ext cx="2296791" cy="22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729B9-0FDD-46DB-A6FC-3CA205FB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Table of contents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7C3876-DA1F-45B7-9F33-6FA84B14C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753" y="1620540"/>
            <a:ext cx="981428" cy="864800"/>
          </a:xfrm>
        </p:spPr>
        <p:txBody>
          <a:bodyPr>
            <a:normAutofit lnSpcReduction="10000"/>
          </a:bodyPr>
          <a:lstStyle/>
          <a:p>
            <a:r>
              <a:rPr lang="de-AT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503F97-3361-4204-95A5-3F53A64916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5797" y="2636098"/>
            <a:ext cx="981428" cy="864800"/>
          </a:xfrm>
        </p:spPr>
        <p:txBody>
          <a:bodyPr>
            <a:normAutofit lnSpcReduction="10000"/>
          </a:bodyPr>
          <a:lstStyle/>
          <a:p>
            <a:r>
              <a:rPr lang="de-AT" dirty="0"/>
              <a:t>02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94A870-6C04-49B4-9581-AD3002F69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6492" y="3658119"/>
            <a:ext cx="981428" cy="864801"/>
          </a:xfrm>
        </p:spPr>
        <p:txBody>
          <a:bodyPr>
            <a:normAutofit lnSpcReduction="10000"/>
          </a:bodyPr>
          <a:lstStyle/>
          <a:p>
            <a:r>
              <a:rPr lang="de-AT" dirty="0"/>
              <a:t>03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A36FFB-EB45-431E-AD94-59E301B86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683" y="4680142"/>
            <a:ext cx="985933" cy="827712"/>
          </a:xfrm>
        </p:spPr>
        <p:txBody>
          <a:bodyPr>
            <a:normAutofit fontScale="92500" lnSpcReduction="10000"/>
          </a:bodyPr>
          <a:lstStyle/>
          <a:p>
            <a:r>
              <a:rPr lang="de-AT" dirty="0">
                <a:latin typeface="Bembo" panose="02020502050201020203" pitchFamily="18" charset="0"/>
              </a:rPr>
              <a:t>04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5BDF4C-0EBC-4894-ACBC-2A46948D70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27180" y="1771050"/>
            <a:ext cx="7598128" cy="536546"/>
          </a:xfrm>
        </p:spPr>
        <p:txBody>
          <a:bodyPr/>
          <a:lstStyle/>
          <a:p>
            <a:r>
              <a:rPr lang="en-GB" sz="3200">
                <a:latin typeface="+mj-lt"/>
              </a:rPr>
              <a:t>Christmas story </a:t>
            </a:r>
          </a:p>
          <a:p>
            <a:endParaRPr lang="en-GB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EE2FB67-9706-4BF2-B6D7-4310FB2DA0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67029" y="2771296"/>
            <a:ext cx="7158279" cy="536546"/>
          </a:xfrm>
        </p:spPr>
        <p:txBody>
          <a:bodyPr/>
          <a:lstStyle/>
          <a:p>
            <a:r>
              <a:rPr lang="en-GB"/>
              <a:t>Traditions around the world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5F4A516-FE5B-4857-9329-74C59A0E3C9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37919" y="3790087"/>
            <a:ext cx="6787389" cy="536545"/>
          </a:xfrm>
        </p:spPr>
        <p:txBody>
          <a:bodyPr/>
          <a:lstStyle/>
          <a:p>
            <a:r>
              <a:rPr lang="en-GB"/>
              <a:t>Christmas recipes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37C2CF53-9299-41A0-991D-ECB63C079C1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44663" y="4793566"/>
            <a:ext cx="6290270" cy="536545"/>
          </a:xfrm>
        </p:spPr>
        <p:txBody>
          <a:bodyPr/>
          <a:lstStyle/>
          <a:p>
            <a:r>
              <a:rPr lang="en-GB" dirty="0"/>
              <a:t>Unknown Christmas facts</a:t>
            </a:r>
          </a:p>
        </p:txBody>
      </p:sp>
    </p:spTree>
    <p:extLst>
      <p:ext uri="{BB962C8B-B14F-4D97-AF65-F5344CB8AC3E}">
        <p14:creationId xmlns:p14="http://schemas.microsoft.com/office/powerpoint/2010/main" val="346948280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EDF19-6B30-4B0B-9DC3-C6D4ED07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200" dirty="0"/>
              <a:t>01 Christmas story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F4DC73-4CE9-43B3-AF30-1604C905A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Why do we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2628598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BB641D-A056-4529-B3F6-5629BCA07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41343"/>
            <a:ext cx="4505279" cy="1250086"/>
          </a:xfrm>
        </p:spPr>
        <p:txBody>
          <a:bodyPr/>
          <a:lstStyle/>
          <a:p>
            <a:r>
              <a:rPr lang="en-US" dirty="0"/>
              <a:t>To remember the </a:t>
            </a:r>
            <a:r>
              <a:rPr lang="en-US" u="sng" dirty="0">
                <a:solidFill>
                  <a:schemeClr val="accent6"/>
                </a:solidFill>
              </a:rPr>
              <a:t>birth of Jesus Christ</a:t>
            </a:r>
            <a:r>
              <a:rPr lang="en-US" dirty="0"/>
              <a:t>, who Christians believe is the Son of God.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DB4F67-F9AF-4E54-9EFF-2FADAF2A3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762" y="2719235"/>
            <a:ext cx="4505325" cy="1762430"/>
          </a:xfrm>
        </p:spPr>
        <p:txBody>
          <a:bodyPr>
            <a:normAutofit/>
          </a:bodyPr>
          <a:lstStyle/>
          <a:p>
            <a:r>
              <a:rPr lang="en-US" dirty="0"/>
              <a:t>The name 'Christmas' comes from the </a:t>
            </a:r>
            <a:r>
              <a:rPr lang="en-US" u="sng" dirty="0">
                <a:solidFill>
                  <a:schemeClr val="accent6"/>
                </a:solidFill>
              </a:rPr>
              <a:t>Mass of Christ</a:t>
            </a:r>
            <a:r>
              <a:rPr lang="en-US" dirty="0"/>
              <a:t>, the time Christians remember that Jesus died for us and then came back to life. So we get the name Christ-Mass, shortened to Christmas.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09C771-6AA2-404A-9AFB-EFEC923F85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96755" y="630090"/>
            <a:ext cx="4505325" cy="1600199"/>
          </a:xfrm>
        </p:spPr>
        <p:txBody>
          <a:bodyPr>
            <a:normAutofit/>
          </a:bodyPr>
          <a:lstStyle/>
          <a:p>
            <a:r>
              <a:rPr lang="en-US" dirty="0"/>
              <a:t>It's a time when family and friends come together and </a:t>
            </a:r>
            <a:r>
              <a:rPr lang="en-US" u="sng" dirty="0">
                <a:solidFill>
                  <a:schemeClr val="accent6"/>
                </a:solidFill>
              </a:rPr>
              <a:t>remember the good things </a:t>
            </a:r>
            <a:r>
              <a:rPr lang="en-US" dirty="0"/>
              <a:t>they have. It’s a time when you give and receive </a:t>
            </a:r>
            <a:r>
              <a:rPr lang="en-US" u="sng" dirty="0">
                <a:solidFill>
                  <a:schemeClr val="accent6"/>
                </a:solidFill>
              </a:rPr>
              <a:t>presents</a:t>
            </a:r>
            <a:r>
              <a:rPr lang="en-US" dirty="0"/>
              <a:t>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EF9D6-D0E8-48E5-8552-ED43D797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brief Christmas timeline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725580-259E-4083-92EB-5DE663448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171" y="1229895"/>
            <a:ext cx="2766060" cy="3586236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en-US" dirty="0">
                <a:solidFill>
                  <a:srgbClr val="425C4E"/>
                </a:solidFill>
              </a:rPr>
              <a:t>In the </a:t>
            </a:r>
            <a:r>
              <a:rPr lang="en-US" b="1" dirty="0">
                <a:solidFill>
                  <a:srgbClr val="425C4E"/>
                </a:solidFill>
              </a:rPr>
              <a:t>4</a:t>
            </a:r>
            <a:r>
              <a:rPr lang="en-US" b="1" baseline="30000" dirty="0">
                <a:solidFill>
                  <a:srgbClr val="425C4E"/>
                </a:solidFill>
              </a:rPr>
              <a:t>th</a:t>
            </a:r>
            <a:r>
              <a:rPr lang="en-US" b="1" dirty="0">
                <a:solidFill>
                  <a:srgbClr val="425C4E"/>
                </a:solidFill>
              </a:rPr>
              <a:t> century </a:t>
            </a:r>
            <a:r>
              <a:rPr lang="en-US" dirty="0">
                <a:solidFill>
                  <a:srgbClr val="425C4E"/>
                </a:solidFill>
              </a:rPr>
              <a:t>people started to link </a:t>
            </a:r>
            <a:r>
              <a:rPr lang="en-US" b="1" dirty="0">
                <a:solidFill>
                  <a:srgbClr val="425C4E"/>
                </a:solidFill>
              </a:rPr>
              <a:t>December 25 </a:t>
            </a:r>
            <a:r>
              <a:rPr lang="en-US" dirty="0">
                <a:solidFill>
                  <a:srgbClr val="425C4E"/>
                </a:solidFill>
              </a:rPr>
              <a:t>with the day Jesus was born.</a:t>
            </a:r>
          </a:p>
          <a:p>
            <a:pPr marL="0"/>
            <a:r>
              <a:rPr lang="en-US" b="1" dirty="0">
                <a:solidFill>
                  <a:srgbClr val="425C4E"/>
                </a:solidFill>
              </a:rPr>
              <a:t>European festivals </a:t>
            </a:r>
            <a:r>
              <a:rPr lang="en-US" dirty="0">
                <a:solidFill>
                  <a:srgbClr val="425C4E"/>
                </a:solidFill>
              </a:rPr>
              <a:t>that </a:t>
            </a:r>
            <a:r>
              <a:rPr lang="en-US" dirty="0"/>
              <a:t>marked harvest and the end of winter, influenced the way we celebrate Christmas nowadays. (</a:t>
            </a:r>
            <a:r>
              <a:rPr lang="en-US" dirty="0">
                <a:solidFill>
                  <a:srgbClr val="425C4E"/>
                </a:solidFill>
              </a:rPr>
              <a:t>decorating, gifts, singing songs, special foods) </a:t>
            </a:r>
          </a:p>
          <a:p>
            <a:pPr marL="0"/>
            <a:endParaRPr lang="de-AT" dirty="0">
              <a:solidFill>
                <a:srgbClr val="425C4E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C7D4B0-AE10-495E-A8E7-23BE18230E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0593" y="3123523"/>
            <a:ext cx="2492319" cy="340167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The legend of St. Nicholas</a:t>
            </a:r>
          </a:p>
          <a:p>
            <a:r>
              <a:rPr lang="en-US" dirty="0"/>
              <a:t>Although much history is unconfirmed, the man who became St. Nicholas lived in the 4th century.</a:t>
            </a:r>
          </a:p>
          <a:p>
            <a:r>
              <a:rPr lang="en-US" dirty="0"/>
              <a:t>He is considered the </a:t>
            </a:r>
            <a:r>
              <a:rPr lang="en-US" b="1" dirty="0"/>
              <a:t>patron saint </a:t>
            </a:r>
            <a:r>
              <a:rPr lang="en-US" dirty="0"/>
              <a:t>of children, sailors and the poor.</a:t>
            </a:r>
          </a:p>
          <a:p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3D6E0F-655D-4914-99AF-087AC2042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79090" y="1424206"/>
            <a:ext cx="2521357" cy="37821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his honor, the Feast of St. Nicholas was marked on December 6 and gifts given the night before.</a:t>
            </a:r>
          </a:p>
          <a:p>
            <a:r>
              <a:rPr lang="en-US" dirty="0"/>
              <a:t>Eventually, because St. Nicholas' Day and Christmas Day are so close together, their traditions generally were combined. 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F0FDAB-BCC9-4E68-99EE-54763825F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2568" y="2117395"/>
            <a:ext cx="2521357" cy="4424334"/>
          </a:xfrm>
        </p:spPr>
        <p:txBody>
          <a:bodyPr>
            <a:normAutofit fontScale="92500"/>
          </a:bodyPr>
          <a:lstStyle/>
          <a:p>
            <a:r>
              <a:rPr lang="en-GB"/>
              <a:t>St. Nicholas took on different personas in different countries. For example, The Netherlands have Sinter Klaas; Father Christmas gives gifts in Great Britain; Père Noël does the same in France; and in Germany St. Nicholas has many different names.</a:t>
            </a:r>
          </a:p>
        </p:txBody>
      </p:sp>
    </p:spTree>
    <p:extLst>
      <p:ext uri="{BB962C8B-B14F-4D97-AF65-F5344CB8AC3E}">
        <p14:creationId xmlns:p14="http://schemas.microsoft.com/office/powerpoint/2010/main" val="18710462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03A1F-B5DE-411B-9337-7B3704E2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02 traditions around the world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5F53A6-1295-4455-B33F-5C703F208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360" y="4211016"/>
            <a:ext cx="5183188" cy="809320"/>
          </a:xfrm>
        </p:spPr>
        <p:txBody>
          <a:bodyPr/>
          <a:lstStyle/>
          <a:p>
            <a:r>
              <a:rPr lang="en-GB"/>
              <a:t>Kentucky Fried Chicken for Christmas feast?</a:t>
            </a:r>
          </a:p>
        </p:txBody>
      </p:sp>
    </p:spTree>
    <p:extLst>
      <p:ext uri="{BB962C8B-B14F-4D97-AF65-F5344CB8AC3E}">
        <p14:creationId xmlns:p14="http://schemas.microsoft.com/office/powerpoint/2010/main" val="337429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suchend, sitzend, stehend, Front enthält.&#10;&#10;Automatisch generierte Beschreibung">
            <a:extLst>
              <a:ext uri="{FF2B5EF4-FFF2-40B4-BE49-F238E27FC236}">
                <a16:creationId xmlns:a16="http://schemas.microsoft.com/office/drawing/2014/main" id="{AD1B8FC0-9D47-44E8-B769-4D0B26C32BA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0" b="21820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5B7968-549D-4F28-8012-0D3914BFC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Krampus</a:t>
            </a:r>
          </a:p>
          <a:p>
            <a:r>
              <a:rPr lang="en-GB"/>
              <a:t>- AUSTRIA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F6BFAB-3507-4C26-89C9-3462A5AF53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St. Nicholas’ evil accomplice</a:t>
            </a:r>
          </a:p>
          <a:p>
            <a:r>
              <a:rPr lang="en-GB"/>
              <a:t>Captures the bad and naughthy kids</a:t>
            </a:r>
          </a:p>
          <a:p>
            <a:r>
              <a:rPr lang="en-GB"/>
              <a:t>Young men dress up as Krampus</a:t>
            </a:r>
          </a:p>
          <a:p>
            <a:r>
              <a:rPr lang="en-GB"/>
              <a:t>Frighten people with clattering bells and chains</a:t>
            </a:r>
          </a:p>
          <a:p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959EFF-368F-4F93-B6A6-F8F38A799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6000" y="2883646"/>
            <a:ext cx="3387725" cy="676836"/>
          </a:xfrm>
        </p:spPr>
        <p:txBody>
          <a:bodyPr/>
          <a:lstStyle/>
          <a:p>
            <a:r>
              <a:rPr lang="en-GB" b="1" dirty="0"/>
              <a:t>Kentucky Fried Chicken Dinner</a:t>
            </a:r>
          </a:p>
          <a:p>
            <a:r>
              <a:rPr lang="en-GB" dirty="0"/>
              <a:t>- JAPAN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AAE4CA-B764-4041-9173-D5A301FE9F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6000" y="4032680"/>
            <a:ext cx="3387725" cy="2561516"/>
          </a:xfrm>
        </p:spPr>
        <p:txBody>
          <a:bodyPr/>
          <a:lstStyle/>
          <a:p>
            <a:r>
              <a:rPr lang="en-GB" dirty="0"/>
              <a:t>Japanese don‘t celebrate Christmas that much</a:t>
            </a:r>
          </a:p>
          <a:p>
            <a:r>
              <a:rPr lang="en-GB" dirty="0"/>
              <a:t>Recently a KFC feast became a new „tradition“</a:t>
            </a:r>
          </a:p>
          <a:p>
            <a:r>
              <a:rPr lang="en-GB" dirty="0"/>
              <a:t>The festive menu is </a:t>
            </a:r>
            <a:r>
              <a:rPr lang="en-GB" dirty="0" err="1"/>
              <a:t>advertized</a:t>
            </a:r>
            <a:r>
              <a:rPr lang="en-GB" dirty="0"/>
              <a:t> on the </a:t>
            </a:r>
            <a:r>
              <a:rPr lang="en-GB" b="1" dirty="0"/>
              <a:t>KFC Japan </a:t>
            </a:r>
            <a:r>
              <a:rPr lang="en-GB" dirty="0"/>
              <a:t>website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044F1B-CFF1-4295-A617-6EEA72C7A8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b="1"/>
              <a:t>Stolen brooms</a:t>
            </a:r>
          </a:p>
          <a:p>
            <a:r>
              <a:rPr lang="en-GB"/>
              <a:t>-NORWAY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37B5E5-3A9A-4E91-A3D3-7058A1C730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„Witches and evil spirits come out on Christmas Eve to look for brooms to ride on.“</a:t>
            </a:r>
          </a:p>
          <a:p>
            <a:r>
              <a:rPr lang="en-GB"/>
              <a:t>People still hide their brooms well to prevent them from getting stolen</a:t>
            </a:r>
          </a:p>
          <a:p>
            <a:endParaRPr lang="en-GB"/>
          </a:p>
        </p:txBody>
      </p:sp>
      <p:pic>
        <p:nvPicPr>
          <p:cNvPr id="20" name="Bildplatzhalter 19" descr="Ein Bild, das aus Holz, Tisch, sitzend, dunkel enthält.&#10;&#10;Automatisch generierte Beschreibung">
            <a:extLst>
              <a:ext uri="{FF2B5EF4-FFF2-40B4-BE49-F238E27FC236}">
                <a16:creationId xmlns:a16="http://schemas.microsoft.com/office/drawing/2014/main" id="{ADC96C37-5B2F-4786-8FD0-2DA7E6DD586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10578"/>
          <a:stretch>
            <a:fillRect/>
          </a:stretch>
        </p:blipFill>
        <p:spPr>
          <a:xfrm>
            <a:off x="8668870" y="3429000"/>
            <a:ext cx="3400810" cy="2875280"/>
          </a:xfrm>
        </p:spPr>
      </p:pic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A20FE1A6-1B7E-4971-927E-7C09797C3BD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b="21699"/>
          <a:stretch>
            <a:fillRect/>
          </a:stretch>
        </p:blipFill>
        <p:spPr>
          <a:xfrm>
            <a:off x="5240568" y="444873"/>
            <a:ext cx="2538591" cy="2146300"/>
          </a:xfrm>
        </p:spPr>
      </p:pic>
    </p:spTree>
    <p:extLst>
      <p:ext uri="{BB962C8B-B14F-4D97-AF65-F5344CB8AC3E}">
        <p14:creationId xmlns:p14="http://schemas.microsoft.com/office/powerpoint/2010/main" val="233092316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hristmas-template">
  <a:themeElements>
    <a:clrScheme name="Benutzerdefiniert 5">
      <a:dk1>
        <a:sysClr val="windowText" lastClr="000000"/>
      </a:dk1>
      <a:lt1>
        <a:sysClr val="window" lastClr="FFFFFF"/>
      </a:lt1>
      <a:dk2>
        <a:srgbClr val="29514C"/>
      </a:dk2>
      <a:lt2>
        <a:srgbClr val="E3DED1"/>
      </a:lt2>
      <a:accent1>
        <a:srgbClr val="D2CAB5"/>
      </a:accent1>
      <a:accent2>
        <a:srgbClr val="877852"/>
      </a:accent2>
      <a:accent3>
        <a:srgbClr val="BA6906"/>
      </a:accent3>
      <a:accent4>
        <a:srgbClr val="4D8283"/>
      </a:accent4>
      <a:accent5>
        <a:srgbClr val="7E0000"/>
      </a:accent5>
      <a:accent6>
        <a:srgbClr val="FDE2C1"/>
      </a:accent6>
      <a:hlink>
        <a:srgbClr val="FDE2C1"/>
      </a:hlink>
      <a:folHlink>
        <a:srgbClr val="FFFFFF"/>
      </a:folHlink>
    </a:clrScheme>
    <a:fontScheme name="Benutzerdefiniert 3">
      <a:majorFont>
        <a:latin typeface="Tw Cen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istmas-ppt-presentation.en.pptx" id="{217A9F2B-7A8D-4E19-AD99-EA412C3D4F57}" vid="{B83B23A6-F3C4-4681-BF84-CEA281011A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1219</Words>
  <Application>Microsoft Macintosh PowerPoint</Application>
  <PresentationFormat>Widescreen</PresentationFormat>
  <Paragraphs>172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Bembo</vt:lpstr>
      <vt:lpstr>Garamond</vt:lpstr>
      <vt:lpstr>Lato Light</vt:lpstr>
      <vt:lpstr>Tw Cen MT</vt:lpstr>
      <vt:lpstr>Christmas-template</vt:lpstr>
      <vt:lpstr>Christmas</vt:lpstr>
      <vt:lpstr>About me</vt:lpstr>
      <vt:lpstr>PowerPoint Presentation</vt:lpstr>
      <vt:lpstr>Table of contents</vt:lpstr>
      <vt:lpstr>01 Christmas story</vt:lpstr>
      <vt:lpstr>PowerPoint Presentation</vt:lpstr>
      <vt:lpstr>A brief Christmas timeline</vt:lpstr>
      <vt:lpstr>02 traditions around the world</vt:lpstr>
      <vt:lpstr>PowerPoint Presentation</vt:lpstr>
      <vt:lpstr>PowerPoint Presentation</vt:lpstr>
      <vt:lpstr>03 Christmas recipes</vt:lpstr>
      <vt:lpstr>Linzer Augen</vt:lpstr>
      <vt:lpstr>Oven Potatoes with Chive Butter</vt:lpstr>
      <vt:lpstr>04 Unknown Christmas facts</vt:lpstr>
      <vt:lpstr>PowerPoint Presentation</vt:lpstr>
      <vt:lpstr>PowerPoint Presentation</vt:lpstr>
      <vt:lpstr>Add- on: Gift tips</vt:lpstr>
      <vt:lpstr>Girlfriend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</dc:title>
  <dc:creator>Johanna Liang</dc:creator>
  <cp:lastModifiedBy>Daniel Amerbauer</cp:lastModifiedBy>
  <cp:revision>61</cp:revision>
  <dcterms:created xsi:type="dcterms:W3CDTF">2020-09-16T08:40:42Z</dcterms:created>
  <dcterms:modified xsi:type="dcterms:W3CDTF">2020-09-22T08:29:05Z</dcterms:modified>
</cp:coreProperties>
</file>