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58" r:id="rId6"/>
    <p:sldId id="261" r:id="rId7"/>
    <p:sldId id="257" r:id="rId8"/>
    <p:sldId id="270" r:id="rId9"/>
    <p:sldId id="262" r:id="rId10"/>
    <p:sldId id="263" r:id="rId11"/>
    <p:sldId id="259" r:id="rId12"/>
    <p:sldId id="265" r:id="rId13"/>
    <p:sldId id="266" r:id="rId14"/>
    <p:sldId id="267" r:id="rId15"/>
    <p:sldId id="260" r:id="rId16"/>
    <p:sldId id="268" r:id="rId17"/>
    <p:sldId id="271" r:id="rId18"/>
    <p:sldId id="269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4870DF1-511A-4CD1-AA88-94CB858F845E}">
          <p14:sldIdLst>
            <p14:sldId id="272"/>
          </p14:sldIdLst>
        </p14:section>
        <p14:section name="Too many colors" id="{FC29FCDF-C25A-4310-9A2A-F03F58017A6D}">
          <p14:sldIdLst>
            <p14:sldId id="258"/>
            <p14:sldId id="261"/>
          </p14:sldIdLst>
        </p14:section>
        <p14:section name="Too minimalistic design" id="{80DEC69F-C151-BE43-883A-4B503BED1DFF}">
          <p14:sldIdLst>
            <p14:sldId id="257"/>
            <p14:sldId id="270"/>
          </p14:sldIdLst>
        </p14:section>
        <p14:section name="Too much text" id="{5089C14E-5E55-4B66-9C7E-E4A0CAE26100}">
          <p14:sldIdLst>
            <p14:sldId id="262"/>
            <p14:sldId id="263"/>
          </p14:sldIdLst>
        </p14:section>
        <p14:section name="Too many images" id="{883C8EE9-F938-4BB7-94C7-36CEAB19B418}">
          <p14:sldIdLst>
            <p14:sldId id="259"/>
            <p14:sldId id="265"/>
          </p14:sldIdLst>
        </p14:section>
        <p14:section name="Too many different or unreadable fonts" id="{47D0F414-FB41-4839-821C-E5DBAF3473B2}">
          <p14:sldIdLst>
            <p14:sldId id="266"/>
            <p14:sldId id="267"/>
          </p14:sldIdLst>
        </p14:section>
        <p14:section name="Images as background" id="{2FB14600-A2CB-4CD0-8D35-3DECC45D41C2}">
          <p14:sldIdLst>
            <p14:sldId id="260"/>
            <p14:sldId id="268"/>
            <p14:sldId id="271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AB6CA-F544-4D76-A5EC-B735BA4EEFCA}" v="160" dt="2021-08-11T09:42:10.231"/>
    <p1510:client id="{F170D427-C357-F142-A26D-138ED075155A}" v="1" dt="2021-08-11T08:54:16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65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Reitinger" userId="7474badc-3b74-47fc-93f4-60321cd3835c" providerId="ADAL" clId="{781D3501-8B52-4472-96A0-5085107E1F7E}"/>
    <pc:docChg chg="custSel modSld sldOrd">
      <pc:chgData name="Helena Reitinger" userId="7474badc-3b74-47fc-93f4-60321cd3835c" providerId="ADAL" clId="{781D3501-8B52-4472-96A0-5085107E1F7E}" dt="2021-08-11T11:50:19.818" v="4" actId="20577"/>
      <pc:docMkLst>
        <pc:docMk/>
      </pc:docMkLst>
      <pc:sldChg chg="modSp mod">
        <pc:chgData name="Helena Reitinger" userId="7474badc-3b74-47fc-93f4-60321cd3835c" providerId="ADAL" clId="{781D3501-8B52-4472-96A0-5085107E1F7E}" dt="2021-08-11T11:50:19.818" v="4" actId="20577"/>
        <pc:sldMkLst>
          <pc:docMk/>
          <pc:sldMk cId="3934289146" sldId="266"/>
        </pc:sldMkLst>
        <pc:spChg chg="mod">
          <ac:chgData name="Helena Reitinger" userId="7474badc-3b74-47fc-93f4-60321cd3835c" providerId="ADAL" clId="{781D3501-8B52-4472-96A0-5085107E1F7E}" dt="2021-08-11T11:50:19.818" v="4" actId="20577"/>
          <ac:spMkLst>
            <pc:docMk/>
            <pc:sldMk cId="3934289146" sldId="266"/>
            <ac:spMk id="9" creationId="{B7F0D549-2144-42B6-86D3-5A124B2E7BAC}"/>
          </ac:spMkLst>
        </pc:spChg>
      </pc:sldChg>
      <pc:sldChg chg="ord">
        <pc:chgData name="Helena Reitinger" userId="7474badc-3b74-47fc-93f4-60321cd3835c" providerId="ADAL" clId="{781D3501-8B52-4472-96A0-5085107E1F7E}" dt="2021-08-11T09:44:48.356" v="1"/>
        <pc:sldMkLst>
          <pc:docMk/>
          <pc:sldMk cId="1814244281" sldId="271"/>
        </pc:sldMkLst>
      </pc:sldChg>
    </pc:docChg>
  </pc:docChgLst>
  <pc:docChgLst>
    <pc:chgData name="Daniel Amerbauer" userId="b0bcb0cd-2e9b-4c24-834d-f333e5e7cd80" providerId="ADAL" clId="{F170D427-C357-F142-A26D-138ED075155A}"/>
    <pc:docChg chg="modSld addSection modSection">
      <pc:chgData name="Daniel Amerbauer" userId="b0bcb0cd-2e9b-4c24-834d-f333e5e7cd80" providerId="ADAL" clId="{F170D427-C357-F142-A26D-138ED075155A}" dt="2021-08-11T08:54:23.270" v="9" actId="1076"/>
      <pc:docMkLst>
        <pc:docMk/>
      </pc:docMkLst>
      <pc:sldChg chg="addSp modSp mod">
        <pc:chgData name="Daniel Amerbauer" userId="b0bcb0cd-2e9b-4c24-834d-f333e5e7cd80" providerId="ADAL" clId="{F170D427-C357-F142-A26D-138ED075155A}" dt="2021-08-11T08:54:23.270" v="9" actId="1076"/>
        <pc:sldMkLst>
          <pc:docMk/>
          <pc:sldMk cId="2862169933" sldId="258"/>
        </pc:sldMkLst>
        <pc:spChg chg="add mod">
          <ac:chgData name="Daniel Amerbauer" userId="b0bcb0cd-2e9b-4c24-834d-f333e5e7cd80" providerId="ADAL" clId="{F170D427-C357-F142-A26D-138ED075155A}" dt="2021-08-11T08:54:23.270" v="9" actId="1076"/>
          <ac:spMkLst>
            <pc:docMk/>
            <pc:sldMk cId="2862169933" sldId="258"/>
            <ac:spMk id="4" creationId="{75F7E4CE-6C35-3B45-B335-063C017EA962}"/>
          </ac:spMkLst>
        </pc:spChg>
      </pc:sldChg>
    </pc:docChg>
  </pc:docChgLst>
  <pc:docChgLst>
    <pc:chgData name="Helena Reitinger" userId="7474badc-3b74-47fc-93f4-60321cd3835c" providerId="ADAL" clId="{349AB6CA-F544-4D76-A5EC-B735BA4EEFCA}"/>
    <pc:docChg chg="undo custSel addSld delSld modSld sldOrd addSection delSection modSection">
      <pc:chgData name="Helena Reitinger" userId="7474badc-3b74-47fc-93f4-60321cd3835c" providerId="ADAL" clId="{349AB6CA-F544-4D76-A5EC-B735BA4EEFCA}" dt="2021-08-11T09:42:10.231" v="1337"/>
      <pc:docMkLst>
        <pc:docMk/>
      </pc:docMkLst>
      <pc:sldChg chg="add del">
        <pc:chgData name="Helena Reitinger" userId="7474badc-3b74-47fc-93f4-60321cd3835c" providerId="ADAL" clId="{349AB6CA-F544-4D76-A5EC-B735BA4EEFCA}" dt="2021-08-11T09:26:13.437" v="915"/>
        <pc:sldMkLst>
          <pc:docMk/>
          <pc:sldMk cId="1405591708" sldId="256"/>
        </pc:sldMkLst>
      </pc:sldChg>
      <pc:sldChg chg="del">
        <pc:chgData name="Helena Reitinger" userId="7474badc-3b74-47fc-93f4-60321cd3835c" providerId="ADAL" clId="{349AB6CA-F544-4D76-A5EC-B735BA4EEFCA}" dt="2021-08-09T13:00:35.358" v="3" actId="2696"/>
        <pc:sldMkLst>
          <pc:docMk/>
          <pc:sldMk cId="2825172727" sldId="256"/>
        </pc:sldMkLst>
      </pc:sldChg>
      <pc:sldChg chg="addSp delSp modSp mod ord">
        <pc:chgData name="Helena Reitinger" userId="7474badc-3b74-47fc-93f4-60321cd3835c" providerId="ADAL" clId="{349AB6CA-F544-4D76-A5EC-B735BA4EEFCA}" dt="2021-08-11T09:41:25.140" v="1322"/>
        <pc:sldMkLst>
          <pc:docMk/>
          <pc:sldMk cId="619661951" sldId="257"/>
        </pc:sldMkLst>
        <pc:spChg chg="mod">
          <ac:chgData name="Helena Reitinger" userId="7474badc-3b74-47fc-93f4-60321cd3835c" providerId="ADAL" clId="{349AB6CA-F544-4D76-A5EC-B735BA4EEFCA}" dt="2021-08-09T13:00:26.805" v="2"/>
          <ac:spMkLst>
            <pc:docMk/>
            <pc:sldMk cId="619661951" sldId="257"/>
            <ac:spMk id="3" creationId="{F668DE09-94D0-4415-A46F-36995888D310}"/>
          </ac:spMkLst>
        </pc:spChg>
        <pc:spChg chg="mod">
          <ac:chgData name="Helena Reitinger" userId="7474badc-3b74-47fc-93f4-60321cd3835c" providerId="ADAL" clId="{349AB6CA-F544-4D76-A5EC-B735BA4EEFCA}" dt="2021-08-11T09:39:46.715" v="1305"/>
          <ac:spMkLst>
            <pc:docMk/>
            <pc:sldMk cId="619661951" sldId="257"/>
            <ac:spMk id="6" creationId="{93C2B793-5F3C-4E41-8AE4-8E76A3494061}"/>
          </ac:spMkLst>
        </pc:spChg>
        <pc:spChg chg="mod">
          <ac:chgData name="Helena Reitinger" userId="7474badc-3b74-47fc-93f4-60321cd3835c" providerId="ADAL" clId="{349AB6CA-F544-4D76-A5EC-B735BA4EEFCA}" dt="2021-08-11T09:41:25.140" v="1322"/>
          <ac:spMkLst>
            <pc:docMk/>
            <pc:sldMk cId="619661951" sldId="257"/>
            <ac:spMk id="9" creationId="{EFE7225F-DABE-443E-8EDB-B08064195335}"/>
          </ac:spMkLst>
        </pc:spChg>
        <pc:grpChg chg="add del mod">
          <ac:chgData name="Helena Reitinger" userId="7474badc-3b74-47fc-93f4-60321cd3835c" providerId="ADAL" clId="{349AB6CA-F544-4D76-A5EC-B735BA4EEFCA}" dt="2021-08-11T09:41:24.679" v="1321" actId="478"/>
          <ac:grpSpMkLst>
            <pc:docMk/>
            <pc:sldMk cId="619661951" sldId="257"/>
            <ac:grpSpMk id="4" creationId="{2B31A0BD-C3F4-4C00-9CAA-D9059EE08369}"/>
          </ac:grpSpMkLst>
        </pc:grpChg>
        <pc:grpChg chg="add mod">
          <ac:chgData name="Helena Reitinger" userId="7474badc-3b74-47fc-93f4-60321cd3835c" providerId="ADAL" clId="{349AB6CA-F544-4D76-A5EC-B735BA4EEFCA}" dt="2021-08-11T09:41:25.140" v="1322"/>
          <ac:grpSpMkLst>
            <pc:docMk/>
            <pc:sldMk cId="619661951" sldId="257"/>
            <ac:grpSpMk id="7" creationId="{F5F1D520-9347-4179-AD63-7482886DBB58}"/>
          </ac:grpSpMkLst>
        </pc:grpChg>
        <pc:picChg chg="mod">
          <ac:chgData name="Helena Reitinger" userId="7474badc-3b74-47fc-93f4-60321cd3835c" providerId="ADAL" clId="{349AB6CA-F544-4D76-A5EC-B735BA4EEFCA}" dt="2021-08-11T09:39:46.715" v="1305"/>
          <ac:picMkLst>
            <pc:docMk/>
            <pc:sldMk cId="619661951" sldId="257"/>
            <ac:picMk id="5" creationId="{77A027D5-D7DA-4B34-B83B-DF72DB9B99ED}"/>
          </ac:picMkLst>
        </pc:picChg>
        <pc:picChg chg="mod">
          <ac:chgData name="Helena Reitinger" userId="7474badc-3b74-47fc-93f4-60321cd3835c" providerId="ADAL" clId="{349AB6CA-F544-4D76-A5EC-B735BA4EEFCA}" dt="2021-08-11T09:41:25.140" v="1322"/>
          <ac:picMkLst>
            <pc:docMk/>
            <pc:sldMk cId="619661951" sldId="257"/>
            <ac:picMk id="8" creationId="{BDAD839F-438C-4D5D-84F6-F04719A269D4}"/>
          </ac:picMkLst>
        </pc:picChg>
      </pc:sldChg>
      <pc:sldChg chg="addSp delSp modSp new mod ord setBg replTag">
        <pc:chgData name="Helena Reitinger" userId="7474badc-3b74-47fc-93f4-60321cd3835c" providerId="ADAL" clId="{349AB6CA-F544-4D76-A5EC-B735BA4EEFCA}" dt="2021-08-11T09:41:18.171" v="1320" actId="1076"/>
        <pc:sldMkLst>
          <pc:docMk/>
          <pc:sldMk cId="2862169933" sldId="258"/>
        </pc:sldMkLst>
        <pc:spChg chg="mod">
          <ac:chgData name="Helena Reitinger" userId="7474badc-3b74-47fc-93f4-60321cd3835c" providerId="ADAL" clId="{349AB6CA-F544-4D76-A5EC-B735BA4EEFCA}" dt="2021-08-10T13:32:50.973" v="550" actId="20577"/>
          <ac:spMkLst>
            <pc:docMk/>
            <pc:sldMk cId="2862169933" sldId="258"/>
            <ac:spMk id="2" creationId="{41B7645E-306A-4518-8BDC-844E6EF89EC8}"/>
          </ac:spMkLst>
        </pc:spChg>
        <pc:spChg chg="mod">
          <ac:chgData name="Helena Reitinger" userId="7474badc-3b74-47fc-93f4-60321cd3835c" providerId="ADAL" clId="{349AB6CA-F544-4D76-A5EC-B735BA4EEFCA}" dt="2021-08-09T13:08:09.558" v="30" actId="20577"/>
          <ac:spMkLst>
            <pc:docMk/>
            <pc:sldMk cId="2862169933" sldId="258"/>
            <ac:spMk id="3" creationId="{416E2BD0-3D84-4A82-AF53-DAE528DBC137}"/>
          </ac:spMkLst>
        </pc:spChg>
        <pc:spChg chg="add del mod">
          <ac:chgData name="Helena Reitinger" userId="7474badc-3b74-47fc-93f4-60321cd3835c" providerId="ADAL" clId="{349AB6CA-F544-4D76-A5EC-B735BA4EEFCA}" dt="2021-08-11T09:36:33.705" v="1152" actId="478"/>
          <ac:spMkLst>
            <pc:docMk/>
            <pc:sldMk cId="2862169933" sldId="258"/>
            <ac:spMk id="4" creationId="{75F7E4CE-6C35-3B45-B335-063C017EA962}"/>
          </ac:spMkLst>
        </pc:spChg>
        <pc:spChg chg="add del mod">
          <ac:chgData name="Helena Reitinger" userId="7474badc-3b74-47fc-93f4-60321cd3835c" providerId="ADAL" clId="{349AB6CA-F544-4D76-A5EC-B735BA4EEFCA}" dt="2021-08-11T09:34:20.964" v="1092" actId="767"/>
          <ac:spMkLst>
            <pc:docMk/>
            <pc:sldMk cId="2862169933" sldId="258"/>
            <ac:spMk id="7" creationId="{260CD8F8-26BE-4C3D-9532-757326766C15}"/>
          </ac:spMkLst>
        </pc:spChg>
        <pc:spChg chg="add mod">
          <ac:chgData name="Helena Reitinger" userId="7474badc-3b74-47fc-93f4-60321cd3835c" providerId="ADAL" clId="{349AB6CA-F544-4D76-A5EC-B735BA4EEFCA}" dt="2021-08-11T09:39:38.250" v="1304" actId="164"/>
          <ac:spMkLst>
            <pc:docMk/>
            <pc:sldMk cId="2862169933" sldId="258"/>
            <ac:spMk id="10" creationId="{CB701303-D7B6-414E-AEF4-000D008A2493}"/>
          </ac:spMkLst>
        </pc:spChg>
        <pc:grpChg chg="add mod">
          <ac:chgData name="Helena Reitinger" userId="7474badc-3b74-47fc-93f4-60321cd3835c" providerId="ADAL" clId="{349AB6CA-F544-4D76-A5EC-B735BA4EEFCA}" dt="2021-08-11T09:41:18.171" v="1320" actId="1076"/>
          <ac:grpSpMkLst>
            <pc:docMk/>
            <pc:sldMk cId="2862169933" sldId="258"/>
            <ac:grpSpMk id="11" creationId="{401D4E91-8AC8-4F04-A73F-9D04374BD86C}"/>
          </ac:grpSpMkLst>
        </pc:grpChg>
        <pc:picChg chg="add del mod">
          <ac:chgData name="Helena Reitinger" userId="7474badc-3b74-47fc-93f4-60321cd3835c" providerId="ADAL" clId="{349AB6CA-F544-4D76-A5EC-B735BA4EEFCA}" dt="2021-08-11T09:34:21.469" v="1093" actId="931"/>
          <ac:picMkLst>
            <pc:docMk/>
            <pc:sldMk cId="2862169933" sldId="258"/>
            <ac:picMk id="6" creationId="{200598B4-F4F7-4789-8AC3-2EED5050CB20}"/>
          </ac:picMkLst>
        </pc:picChg>
        <pc:picChg chg="add mod">
          <ac:chgData name="Helena Reitinger" userId="7474badc-3b74-47fc-93f4-60321cd3835c" providerId="ADAL" clId="{349AB6CA-F544-4D76-A5EC-B735BA4EEFCA}" dt="2021-08-11T09:39:38.250" v="1304" actId="164"/>
          <ac:picMkLst>
            <pc:docMk/>
            <pc:sldMk cId="2862169933" sldId="258"/>
            <ac:picMk id="9" creationId="{045759CC-986E-4652-A86B-468ED3C7F94F}"/>
          </ac:picMkLst>
        </pc:picChg>
      </pc:sldChg>
      <pc:sldChg chg="addSp delSp modSp new mod ord setBg replTag">
        <pc:chgData name="Helena Reitinger" userId="7474badc-3b74-47fc-93f4-60321cd3835c" providerId="ADAL" clId="{349AB6CA-F544-4D76-A5EC-B735BA4EEFCA}" dt="2021-08-11T09:41:46.196" v="1332" actId="1035"/>
        <pc:sldMkLst>
          <pc:docMk/>
          <pc:sldMk cId="3847636212" sldId="259"/>
        </pc:sldMkLst>
        <pc:spChg chg="mod">
          <ac:chgData name="Helena Reitinger" userId="7474badc-3b74-47fc-93f4-60321cd3835c" providerId="ADAL" clId="{349AB6CA-F544-4D76-A5EC-B735BA4EEFCA}" dt="2021-08-09T13:21:10.141" v="86" actId="404"/>
          <ac:spMkLst>
            <pc:docMk/>
            <pc:sldMk cId="3847636212" sldId="259"/>
            <ac:spMk id="2" creationId="{F9690652-5EB4-4B74-94F9-CE30113A9EC7}"/>
          </ac:spMkLst>
        </pc:spChg>
        <pc:spChg chg="mod">
          <ac:chgData name="Helena Reitinger" userId="7474badc-3b74-47fc-93f4-60321cd3835c" providerId="ADAL" clId="{349AB6CA-F544-4D76-A5EC-B735BA4EEFCA}" dt="2021-08-09T13:21:05.890" v="84" actId="2711"/>
          <ac:spMkLst>
            <pc:docMk/>
            <pc:sldMk cId="3847636212" sldId="259"/>
            <ac:spMk id="3" creationId="{B42426C3-4F9B-4959-820A-2FECAF890B43}"/>
          </ac:spMkLst>
        </pc:spChg>
        <pc:spChg chg="mod">
          <ac:chgData name="Helena Reitinger" userId="7474badc-3b74-47fc-93f4-60321cd3835c" providerId="ADAL" clId="{349AB6CA-F544-4D76-A5EC-B735BA4EEFCA}" dt="2021-08-11T09:41:39.192" v="1324"/>
          <ac:spMkLst>
            <pc:docMk/>
            <pc:sldMk cId="3847636212" sldId="259"/>
            <ac:spMk id="13" creationId="{4660103C-BBCA-4264-A2B0-00DA2057F19B}"/>
          </ac:spMkLst>
        </pc:spChg>
        <pc:grpChg chg="add mod">
          <ac:chgData name="Helena Reitinger" userId="7474badc-3b74-47fc-93f4-60321cd3835c" providerId="ADAL" clId="{349AB6CA-F544-4D76-A5EC-B735BA4EEFCA}" dt="2021-08-11T09:41:46.196" v="1332" actId="1035"/>
          <ac:grpSpMkLst>
            <pc:docMk/>
            <pc:sldMk cId="3847636212" sldId="259"/>
            <ac:grpSpMk id="11" creationId="{B81718B0-5C1F-4A68-B4F3-59B859E90828}"/>
          </ac:grpSpMkLst>
        </pc:grpChg>
        <pc:picChg chg="mod">
          <ac:chgData name="Helena Reitinger" userId="7474badc-3b74-47fc-93f4-60321cd3835c" providerId="ADAL" clId="{349AB6CA-F544-4D76-A5EC-B735BA4EEFCA}" dt="2021-08-11T09:41:39.192" v="1324"/>
          <ac:picMkLst>
            <pc:docMk/>
            <pc:sldMk cId="3847636212" sldId="259"/>
            <ac:picMk id="12" creationId="{26CD7F0B-D7B7-4DAC-939C-79C637B5F52E}"/>
          </ac:picMkLst>
        </pc:picChg>
        <pc:picChg chg="add mod">
          <ac:chgData name="Helena Reitinger" userId="7474badc-3b74-47fc-93f4-60321cd3835c" providerId="ADAL" clId="{349AB6CA-F544-4D76-A5EC-B735BA4EEFCA}" dt="2021-08-09T13:17:48.381" v="58" actId="170"/>
          <ac:picMkLst>
            <pc:docMk/>
            <pc:sldMk cId="3847636212" sldId="259"/>
            <ac:picMk id="1026" creationId="{36E0D5B1-29C6-4CBB-9141-65039E7D32D9}"/>
          </ac:picMkLst>
        </pc:picChg>
        <pc:picChg chg="add mod">
          <ac:chgData name="Helena Reitinger" userId="7474badc-3b74-47fc-93f4-60321cd3835c" providerId="ADAL" clId="{349AB6CA-F544-4D76-A5EC-B735BA4EEFCA}" dt="2021-08-09T13:19:41.767" v="76" actId="171"/>
          <ac:picMkLst>
            <pc:docMk/>
            <pc:sldMk cId="3847636212" sldId="259"/>
            <ac:picMk id="1028" creationId="{3CEF0A06-EABE-4D5D-87F8-806E97140C4A}"/>
          </ac:picMkLst>
        </pc:picChg>
        <pc:picChg chg="add mod">
          <ac:chgData name="Helena Reitinger" userId="7474badc-3b74-47fc-93f4-60321cd3835c" providerId="ADAL" clId="{349AB6CA-F544-4D76-A5EC-B735BA4EEFCA}" dt="2021-08-09T13:26:17.140" v="129" actId="1076"/>
          <ac:picMkLst>
            <pc:docMk/>
            <pc:sldMk cId="3847636212" sldId="259"/>
            <ac:picMk id="1030" creationId="{FBB0145C-C75E-40E5-A387-41E7951EAE6E}"/>
          </ac:picMkLst>
        </pc:picChg>
        <pc:picChg chg="add mod">
          <ac:chgData name="Helena Reitinger" userId="7474badc-3b74-47fc-93f4-60321cd3835c" providerId="ADAL" clId="{349AB6CA-F544-4D76-A5EC-B735BA4EEFCA}" dt="2021-08-09T13:26:03.508" v="126" actId="1076"/>
          <ac:picMkLst>
            <pc:docMk/>
            <pc:sldMk cId="3847636212" sldId="259"/>
            <ac:picMk id="1032" creationId="{158637B6-2E50-4CA6-853D-54EB4D5F273C}"/>
          </ac:picMkLst>
        </pc:picChg>
        <pc:picChg chg="add mod">
          <ac:chgData name="Helena Reitinger" userId="7474badc-3b74-47fc-93f4-60321cd3835c" providerId="ADAL" clId="{349AB6CA-F544-4D76-A5EC-B735BA4EEFCA}" dt="2021-08-09T13:24:54.865" v="112" actId="1076"/>
          <ac:picMkLst>
            <pc:docMk/>
            <pc:sldMk cId="3847636212" sldId="259"/>
            <ac:picMk id="1034" creationId="{E3145181-38AD-40EA-95A6-A577D6F7B42D}"/>
          </ac:picMkLst>
        </pc:picChg>
        <pc:picChg chg="add mod">
          <ac:chgData name="Helena Reitinger" userId="7474badc-3b74-47fc-93f4-60321cd3835c" providerId="ADAL" clId="{349AB6CA-F544-4D76-A5EC-B735BA4EEFCA}" dt="2021-08-09T13:23:55.004" v="103" actId="167"/>
          <ac:picMkLst>
            <pc:docMk/>
            <pc:sldMk cId="3847636212" sldId="259"/>
            <ac:picMk id="1036" creationId="{8B1C9260-BA16-448B-9390-3B642F985EBB}"/>
          </ac:picMkLst>
        </pc:picChg>
        <pc:picChg chg="add del mod">
          <ac:chgData name="Helena Reitinger" userId="7474badc-3b74-47fc-93f4-60321cd3835c" providerId="ADAL" clId="{349AB6CA-F544-4D76-A5EC-B735BA4EEFCA}" dt="2021-08-09T13:24:59.550" v="114" actId="478"/>
          <ac:picMkLst>
            <pc:docMk/>
            <pc:sldMk cId="3847636212" sldId="259"/>
            <ac:picMk id="1038" creationId="{BBA367C5-5ADC-4A49-8080-56AC9EFE8DEB}"/>
          </ac:picMkLst>
        </pc:picChg>
        <pc:picChg chg="add mod">
          <ac:chgData name="Helena Reitinger" userId="7474badc-3b74-47fc-93f4-60321cd3835c" providerId="ADAL" clId="{349AB6CA-F544-4D76-A5EC-B735BA4EEFCA}" dt="2021-08-09T13:26:12.019" v="128" actId="688"/>
          <ac:picMkLst>
            <pc:docMk/>
            <pc:sldMk cId="3847636212" sldId="259"/>
            <ac:picMk id="1040" creationId="{9C54FDCF-2DFB-4AEB-AF63-42475C79F368}"/>
          </ac:picMkLst>
        </pc:picChg>
      </pc:sldChg>
      <pc:sldChg chg="addSp modSp new mod ord setBg replTag">
        <pc:chgData name="Helena Reitinger" userId="7474badc-3b74-47fc-93f4-60321cd3835c" providerId="ADAL" clId="{349AB6CA-F544-4D76-A5EC-B735BA4EEFCA}" dt="2021-08-11T09:41:58.459" v="1334"/>
        <pc:sldMkLst>
          <pc:docMk/>
          <pc:sldMk cId="1236441718" sldId="260"/>
        </pc:sldMkLst>
        <pc:spChg chg="mod">
          <ac:chgData name="Helena Reitinger" userId="7474badc-3b74-47fc-93f4-60321cd3835c" providerId="ADAL" clId="{349AB6CA-F544-4D76-A5EC-B735BA4EEFCA}" dt="2021-08-09T13:31:56.954" v="165" actId="122"/>
          <ac:spMkLst>
            <pc:docMk/>
            <pc:sldMk cId="1236441718" sldId="260"/>
            <ac:spMk id="2" creationId="{6E975900-FE4D-4472-B19D-EDDE1BFC99EF}"/>
          </ac:spMkLst>
        </pc:spChg>
        <pc:spChg chg="mod">
          <ac:chgData name="Helena Reitinger" userId="7474badc-3b74-47fc-93f4-60321cd3835c" providerId="ADAL" clId="{349AB6CA-F544-4D76-A5EC-B735BA4EEFCA}" dt="2021-08-09T13:35:20.624" v="307" actId="113"/>
          <ac:spMkLst>
            <pc:docMk/>
            <pc:sldMk cId="1236441718" sldId="260"/>
            <ac:spMk id="3" creationId="{1B4DCFB4-D738-41A4-8F25-5E199465B2A3}"/>
          </ac:spMkLst>
        </pc:spChg>
        <pc:spChg chg="mod">
          <ac:chgData name="Helena Reitinger" userId="7474badc-3b74-47fc-93f4-60321cd3835c" providerId="ADAL" clId="{349AB6CA-F544-4D76-A5EC-B735BA4EEFCA}" dt="2021-08-11T09:41:58.459" v="1334"/>
          <ac:spMkLst>
            <pc:docMk/>
            <pc:sldMk cId="1236441718" sldId="260"/>
            <ac:spMk id="6" creationId="{18DC49B7-A2ED-4170-8F93-0C0F26A762DC}"/>
          </ac:spMkLst>
        </pc:spChg>
        <pc:grpChg chg="add mod">
          <ac:chgData name="Helena Reitinger" userId="7474badc-3b74-47fc-93f4-60321cd3835c" providerId="ADAL" clId="{349AB6CA-F544-4D76-A5EC-B735BA4EEFCA}" dt="2021-08-11T09:41:58.459" v="1334"/>
          <ac:grpSpMkLst>
            <pc:docMk/>
            <pc:sldMk cId="1236441718" sldId="260"/>
            <ac:grpSpMk id="4" creationId="{324086CB-30B4-41F7-9F99-6449101AAF98}"/>
          </ac:grpSpMkLst>
        </pc:grpChg>
        <pc:picChg chg="mod">
          <ac:chgData name="Helena Reitinger" userId="7474badc-3b74-47fc-93f4-60321cd3835c" providerId="ADAL" clId="{349AB6CA-F544-4D76-A5EC-B735BA4EEFCA}" dt="2021-08-11T09:41:58.459" v="1334"/>
          <ac:picMkLst>
            <pc:docMk/>
            <pc:sldMk cId="1236441718" sldId="260"/>
            <ac:picMk id="5" creationId="{B220FCA8-6576-4C2C-8C96-EB27121CCCBF}"/>
          </ac:picMkLst>
        </pc:picChg>
      </pc:sldChg>
      <pc:sldChg chg="addSp delSp modSp add mod ord">
        <pc:chgData name="Helena Reitinger" userId="7474badc-3b74-47fc-93f4-60321cd3835c" providerId="ADAL" clId="{349AB6CA-F544-4D76-A5EC-B735BA4EEFCA}" dt="2021-08-11T09:41:12.149" v="1319" actId="478"/>
        <pc:sldMkLst>
          <pc:docMk/>
          <pc:sldMk cId="1339412822" sldId="261"/>
        </pc:sldMkLst>
        <pc:spChg chg="add del mod">
          <ac:chgData name="Helena Reitinger" userId="7474badc-3b74-47fc-93f4-60321cd3835c" providerId="ADAL" clId="{349AB6CA-F544-4D76-A5EC-B735BA4EEFCA}" dt="2021-08-11T09:39:59.343" v="1306" actId="164"/>
          <ac:spMkLst>
            <pc:docMk/>
            <pc:sldMk cId="1339412822" sldId="261"/>
            <ac:spMk id="2" creationId="{F5D18A9D-B111-41FE-A78E-4F936A872AC7}"/>
          </ac:spMkLst>
        </pc:spChg>
        <pc:spChg chg="add del mod">
          <ac:chgData name="Helena Reitinger" userId="7474badc-3b74-47fc-93f4-60321cd3835c" providerId="ADAL" clId="{349AB6CA-F544-4D76-A5EC-B735BA4EEFCA}" dt="2021-08-10T13:21:44.697" v="312" actId="478"/>
          <ac:spMkLst>
            <pc:docMk/>
            <pc:sldMk cId="1339412822" sldId="261"/>
            <ac:spMk id="3" creationId="{5F288B4A-95A8-4815-B2D1-76A86D61C07C}"/>
          </ac:spMkLst>
        </pc:spChg>
        <pc:spChg chg="mod">
          <ac:chgData name="Helena Reitinger" userId="7474badc-3b74-47fc-93f4-60321cd3835c" providerId="ADAL" clId="{349AB6CA-F544-4D76-A5EC-B735BA4EEFCA}" dt="2021-08-10T13:34:35.634" v="581" actId="404"/>
          <ac:spMkLst>
            <pc:docMk/>
            <pc:sldMk cId="1339412822" sldId="261"/>
            <ac:spMk id="8" creationId="{C4A339CA-F7C8-4FBA-AFB9-A715D79015B6}"/>
          </ac:spMkLst>
        </pc:spChg>
        <pc:spChg chg="mod">
          <ac:chgData name="Helena Reitinger" userId="7474badc-3b74-47fc-93f4-60321cd3835c" providerId="ADAL" clId="{349AB6CA-F544-4D76-A5EC-B735BA4EEFCA}" dt="2021-08-10T13:31:41.563" v="512" actId="2710"/>
          <ac:spMkLst>
            <pc:docMk/>
            <pc:sldMk cId="1339412822" sldId="261"/>
            <ac:spMk id="9" creationId="{B7F0D549-2144-42B6-86D3-5A124B2E7BAC}"/>
          </ac:spMkLst>
        </pc:spChg>
        <pc:spChg chg="mod">
          <ac:chgData name="Helena Reitinger" userId="7474badc-3b74-47fc-93f4-60321cd3835c" providerId="ADAL" clId="{349AB6CA-F544-4D76-A5EC-B735BA4EEFCA}" dt="2021-08-11T09:41:09.754" v="1318"/>
          <ac:spMkLst>
            <pc:docMk/>
            <pc:sldMk cId="1339412822" sldId="261"/>
            <ac:spMk id="11" creationId="{508D39AC-FD69-43DC-9BB9-B8E45650C870}"/>
          </ac:spMkLst>
        </pc:spChg>
        <pc:grpChg chg="add del mod">
          <ac:chgData name="Helena Reitinger" userId="7474badc-3b74-47fc-93f4-60321cd3835c" providerId="ADAL" clId="{349AB6CA-F544-4D76-A5EC-B735BA4EEFCA}" dt="2021-08-11T09:41:12.149" v="1319" actId="478"/>
          <ac:grpSpMkLst>
            <pc:docMk/>
            <pc:sldMk cId="1339412822" sldId="261"/>
            <ac:grpSpMk id="6" creationId="{25513489-0901-4ED2-8BF1-3D986E7EC758}"/>
          </ac:grpSpMkLst>
        </pc:grpChg>
        <pc:grpChg chg="add mod">
          <ac:chgData name="Helena Reitinger" userId="7474badc-3b74-47fc-93f4-60321cd3835c" providerId="ADAL" clId="{349AB6CA-F544-4D76-A5EC-B735BA4EEFCA}" dt="2021-08-11T09:41:09.754" v="1318"/>
          <ac:grpSpMkLst>
            <pc:docMk/>
            <pc:sldMk cId="1339412822" sldId="261"/>
            <ac:grpSpMk id="10" creationId="{704B3F1B-D05E-4067-B008-580022050ED8}"/>
          </ac:grpSpMkLst>
        </pc:grpChg>
        <pc:picChg chg="add mod">
          <ac:chgData name="Helena Reitinger" userId="7474badc-3b74-47fc-93f4-60321cd3835c" providerId="ADAL" clId="{349AB6CA-F544-4D76-A5EC-B735BA4EEFCA}" dt="2021-08-11T09:39:59.343" v="1306" actId="164"/>
          <ac:picMkLst>
            <pc:docMk/>
            <pc:sldMk cId="1339412822" sldId="261"/>
            <ac:picMk id="4" creationId="{B26241CF-9654-4EB6-B289-24141BE51246}"/>
          </ac:picMkLst>
        </pc:picChg>
        <pc:picChg chg="add mod">
          <ac:chgData name="Helena Reitinger" userId="7474badc-3b74-47fc-93f4-60321cd3835c" providerId="ADAL" clId="{349AB6CA-F544-4D76-A5EC-B735BA4EEFCA}" dt="2021-08-10T13:32:08.925" v="514" actId="14100"/>
          <ac:picMkLst>
            <pc:docMk/>
            <pc:sldMk cId="1339412822" sldId="261"/>
            <ac:picMk id="5" creationId="{26F04B2E-8A74-46CC-B338-6191CB8C7237}"/>
          </ac:picMkLst>
        </pc:picChg>
        <pc:picChg chg="del">
          <ac:chgData name="Helena Reitinger" userId="7474badc-3b74-47fc-93f4-60321cd3835c" providerId="ADAL" clId="{349AB6CA-F544-4D76-A5EC-B735BA4EEFCA}" dt="2021-08-10T13:21:42.031" v="311" actId="478"/>
          <ac:picMkLst>
            <pc:docMk/>
            <pc:sldMk cId="1339412822" sldId="261"/>
            <ac:picMk id="7" creationId="{5A20026B-BD52-4B59-A5A6-037EB8A165CF}"/>
          </ac:picMkLst>
        </pc:picChg>
        <pc:picChg chg="mod">
          <ac:chgData name="Helena Reitinger" userId="7474badc-3b74-47fc-93f4-60321cd3835c" providerId="ADAL" clId="{349AB6CA-F544-4D76-A5EC-B735BA4EEFCA}" dt="2021-08-11T09:41:09.754" v="1318"/>
          <ac:picMkLst>
            <pc:docMk/>
            <pc:sldMk cId="1339412822" sldId="261"/>
            <ac:picMk id="12" creationId="{8B6316AB-D404-4F1F-A2B3-DA5618734903}"/>
          </ac:picMkLst>
        </pc:picChg>
      </pc:sldChg>
      <pc:sldChg chg="addSp modSp add mod ord">
        <pc:chgData name="Helena Reitinger" userId="7474badc-3b74-47fc-93f4-60321cd3835c" providerId="ADAL" clId="{349AB6CA-F544-4D76-A5EC-B735BA4EEFCA}" dt="2021-08-11T09:41:32.593" v="1323"/>
        <pc:sldMkLst>
          <pc:docMk/>
          <pc:sldMk cId="405606150" sldId="262"/>
        </pc:sldMkLst>
        <pc:spChg chg="mod">
          <ac:chgData name="Helena Reitinger" userId="7474badc-3b74-47fc-93f4-60321cd3835c" providerId="ADAL" clId="{349AB6CA-F544-4D76-A5EC-B735BA4EEFCA}" dt="2021-08-11T09:41:32.593" v="1323"/>
          <ac:spMkLst>
            <pc:docMk/>
            <pc:sldMk cId="405606150" sldId="262"/>
            <ac:spMk id="6" creationId="{E9F1C70A-17BE-4B8A-9F02-C7940EB1CFA8}"/>
          </ac:spMkLst>
        </pc:spChg>
        <pc:spChg chg="mod">
          <ac:chgData name="Helena Reitinger" userId="7474badc-3b74-47fc-93f4-60321cd3835c" providerId="ADAL" clId="{349AB6CA-F544-4D76-A5EC-B735BA4EEFCA}" dt="2021-08-10T13:27:21.331" v="493" actId="20577"/>
          <ac:spMkLst>
            <pc:docMk/>
            <pc:sldMk cId="405606150" sldId="262"/>
            <ac:spMk id="9" creationId="{B7F0D549-2144-42B6-86D3-5A124B2E7BAC}"/>
          </ac:spMkLst>
        </pc:spChg>
        <pc:grpChg chg="add mod">
          <ac:chgData name="Helena Reitinger" userId="7474badc-3b74-47fc-93f4-60321cd3835c" providerId="ADAL" clId="{349AB6CA-F544-4D76-A5EC-B735BA4EEFCA}" dt="2021-08-11T09:41:32.593" v="1323"/>
          <ac:grpSpMkLst>
            <pc:docMk/>
            <pc:sldMk cId="405606150" sldId="262"/>
            <ac:grpSpMk id="4" creationId="{F213816C-2AF2-4388-B658-11181F9AE938}"/>
          </ac:grpSpMkLst>
        </pc:grpChg>
        <pc:picChg chg="mod">
          <ac:chgData name="Helena Reitinger" userId="7474badc-3b74-47fc-93f4-60321cd3835c" providerId="ADAL" clId="{349AB6CA-F544-4D76-A5EC-B735BA4EEFCA}" dt="2021-08-11T09:41:32.593" v="1323"/>
          <ac:picMkLst>
            <pc:docMk/>
            <pc:sldMk cId="405606150" sldId="262"/>
            <ac:picMk id="5" creationId="{AECC7945-B40D-4CC4-A682-CC7A33FCC3B3}"/>
          </ac:picMkLst>
        </pc:picChg>
      </pc:sldChg>
      <pc:sldChg chg="addSp delSp modSp add mod">
        <pc:chgData name="Helena Reitinger" userId="7474badc-3b74-47fc-93f4-60321cd3835c" providerId="ADAL" clId="{349AB6CA-F544-4D76-A5EC-B735BA4EEFCA}" dt="2021-08-11T09:40:54.261" v="1315"/>
        <pc:sldMkLst>
          <pc:docMk/>
          <pc:sldMk cId="3546764297" sldId="263"/>
        </pc:sldMkLst>
        <pc:spChg chg="mod">
          <ac:chgData name="Helena Reitinger" userId="7474badc-3b74-47fc-93f4-60321cd3835c" providerId="ADAL" clId="{349AB6CA-F544-4D76-A5EC-B735BA4EEFCA}" dt="2021-08-11T09:40:16.851" v="1308"/>
          <ac:spMkLst>
            <pc:docMk/>
            <pc:sldMk cId="3546764297" sldId="263"/>
            <ac:spMk id="7" creationId="{BAB7BB65-7D21-49C8-BA7D-3209301C9C6A}"/>
          </ac:spMkLst>
        </pc:spChg>
        <pc:spChg chg="mod">
          <ac:chgData name="Helena Reitinger" userId="7474badc-3b74-47fc-93f4-60321cd3835c" providerId="ADAL" clId="{349AB6CA-F544-4D76-A5EC-B735BA4EEFCA}" dt="2021-08-11T09:40:54.261" v="1315"/>
          <ac:spMkLst>
            <pc:docMk/>
            <pc:sldMk cId="3546764297" sldId="263"/>
            <ac:spMk id="12" creationId="{5D1B7C02-9EDF-4698-8219-0A148551C31B}"/>
          </ac:spMkLst>
        </pc:spChg>
        <pc:grpChg chg="add del mod">
          <ac:chgData name="Helena Reitinger" userId="7474badc-3b74-47fc-93f4-60321cd3835c" providerId="ADAL" clId="{349AB6CA-F544-4D76-A5EC-B735BA4EEFCA}" dt="2021-08-11T09:40:53.907" v="1314" actId="478"/>
          <ac:grpSpMkLst>
            <pc:docMk/>
            <pc:sldMk cId="3546764297" sldId="263"/>
            <ac:grpSpMk id="5" creationId="{CB50AE47-7D41-47F6-8B68-96D8A870BF1F}"/>
          </ac:grpSpMkLst>
        </pc:grpChg>
        <pc:grpChg chg="add mod">
          <ac:chgData name="Helena Reitinger" userId="7474badc-3b74-47fc-93f4-60321cd3835c" providerId="ADAL" clId="{349AB6CA-F544-4D76-A5EC-B735BA4EEFCA}" dt="2021-08-11T09:40:54.261" v="1315"/>
          <ac:grpSpMkLst>
            <pc:docMk/>
            <pc:sldMk cId="3546764297" sldId="263"/>
            <ac:grpSpMk id="11" creationId="{4C1A9140-0F03-4208-9533-4E067E78A6E9}"/>
          </ac:grpSpMkLst>
        </pc:grpChg>
        <pc:picChg chg="del">
          <ac:chgData name="Helena Reitinger" userId="7474badc-3b74-47fc-93f4-60321cd3835c" providerId="ADAL" clId="{349AB6CA-F544-4D76-A5EC-B735BA4EEFCA}" dt="2021-08-10T13:32:14.760" v="515" actId="478"/>
          <ac:picMkLst>
            <pc:docMk/>
            <pc:sldMk cId="3546764297" sldId="263"/>
            <ac:picMk id="5" creationId="{26F04B2E-8A74-46CC-B338-6191CB8C7237}"/>
          </ac:picMkLst>
        </pc:picChg>
        <pc:picChg chg="add mod">
          <ac:chgData name="Helena Reitinger" userId="7474badc-3b74-47fc-93f4-60321cd3835c" providerId="ADAL" clId="{349AB6CA-F544-4D76-A5EC-B735BA4EEFCA}" dt="2021-08-10T13:32:15.764" v="516"/>
          <ac:picMkLst>
            <pc:docMk/>
            <pc:sldMk cId="3546764297" sldId="263"/>
            <ac:picMk id="6" creationId="{D1BA2CFA-3A5A-4F63-8310-4CB07C25EF4B}"/>
          </ac:picMkLst>
        </pc:picChg>
        <pc:picChg chg="mod">
          <ac:chgData name="Helena Reitinger" userId="7474badc-3b74-47fc-93f4-60321cd3835c" providerId="ADAL" clId="{349AB6CA-F544-4D76-A5EC-B735BA4EEFCA}" dt="2021-08-11T09:40:16.851" v="1308"/>
          <ac:picMkLst>
            <pc:docMk/>
            <pc:sldMk cId="3546764297" sldId="263"/>
            <ac:picMk id="10" creationId="{35AECA8E-E78A-443F-82E8-31683C2ABEDE}"/>
          </ac:picMkLst>
        </pc:picChg>
        <pc:picChg chg="mod">
          <ac:chgData name="Helena Reitinger" userId="7474badc-3b74-47fc-93f4-60321cd3835c" providerId="ADAL" clId="{349AB6CA-F544-4D76-A5EC-B735BA4EEFCA}" dt="2021-08-11T09:40:54.261" v="1315"/>
          <ac:picMkLst>
            <pc:docMk/>
            <pc:sldMk cId="3546764297" sldId="263"/>
            <ac:picMk id="13" creationId="{76985ACF-436C-4F6B-B0E3-5A1CF7AEEB79}"/>
          </ac:picMkLst>
        </pc:picChg>
      </pc:sldChg>
      <pc:sldChg chg="addSp delSp modSp add del mod">
        <pc:chgData name="Helena Reitinger" userId="7474badc-3b74-47fc-93f4-60321cd3835c" providerId="ADAL" clId="{349AB6CA-F544-4D76-A5EC-B735BA4EEFCA}" dt="2021-08-11T05:21:13.898" v="866" actId="2696"/>
        <pc:sldMkLst>
          <pc:docMk/>
          <pc:sldMk cId="193809605" sldId="264"/>
        </pc:sldMkLst>
        <pc:spChg chg="add del mod">
          <ac:chgData name="Helena Reitinger" userId="7474badc-3b74-47fc-93f4-60321cd3835c" providerId="ADAL" clId="{349AB6CA-F544-4D76-A5EC-B735BA4EEFCA}" dt="2021-08-10T13:35:57.899" v="590" actId="478"/>
          <ac:spMkLst>
            <pc:docMk/>
            <pc:sldMk cId="193809605" sldId="264"/>
            <ac:spMk id="3" creationId="{2187A1D9-A8B4-459B-B0BA-F179A8C78B6C}"/>
          </ac:spMkLst>
        </pc:spChg>
        <pc:spChg chg="mod">
          <ac:chgData name="Helena Reitinger" userId="7474badc-3b74-47fc-93f4-60321cd3835c" providerId="ADAL" clId="{349AB6CA-F544-4D76-A5EC-B735BA4EEFCA}" dt="2021-08-10T13:36:11.081" v="592" actId="122"/>
          <ac:spMkLst>
            <pc:docMk/>
            <pc:sldMk cId="193809605" sldId="264"/>
            <ac:spMk id="8" creationId="{C4A339CA-F7C8-4FBA-AFB9-A715D79015B6}"/>
          </ac:spMkLst>
        </pc:spChg>
        <pc:spChg chg="mod">
          <ac:chgData name="Helena Reitinger" userId="7474badc-3b74-47fc-93f4-60321cd3835c" providerId="ADAL" clId="{349AB6CA-F544-4D76-A5EC-B735BA4EEFCA}" dt="2021-08-10T13:36:26.316" v="595" actId="14100"/>
          <ac:spMkLst>
            <pc:docMk/>
            <pc:sldMk cId="193809605" sldId="264"/>
            <ac:spMk id="9" creationId="{B7F0D549-2144-42B6-86D3-5A124B2E7BAC}"/>
          </ac:spMkLst>
        </pc:spChg>
        <pc:picChg chg="del">
          <ac:chgData name="Helena Reitinger" userId="7474badc-3b74-47fc-93f4-60321cd3835c" providerId="ADAL" clId="{349AB6CA-F544-4D76-A5EC-B735BA4EEFCA}" dt="2021-08-10T13:35:55.701" v="589" actId="478"/>
          <ac:picMkLst>
            <pc:docMk/>
            <pc:sldMk cId="193809605" sldId="264"/>
            <ac:picMk id="7" creationId="{5A20026B-BD52-4B59-A5A6-037EB8A165CF}"/>
          </ac:picMkLst>
        </pc:picChg>
        <pc:picChg chg="add mod">
          <ac:chgData name="Helena Reitinger" userId="7474badc-3b74-47fc-93f4-60321cd3835c" providerId="ADAL" clId="{349AB6CA-F544-4D76-A5EC-B735BA4EEFCA}" dt="2021-08-10T14:10:03.325" v="854" actId="688"/>
          <ac:picMkLst>
            <pc:docMk/>
            <pc:sldMk cId="193809605" sldId="264"/>
            <ac:picMk id="10" creationId="{B927465C-77E2-457E-A0F2-9C2E17C52496}"/>
          </ac:picMkLst>
        </pc:picChg>
      </pc:sldChg>
      <pc:sldChg chg="addSp delSp modSp add mod setBg">
        <pc:chgData name="Helena Reitinger" userId="7474badc-3b74-47fc-93f4-60321cd3835c" providerId="ADAL" clId="{349AB6CA-F544-4D76-A5EC-B735BA4EEFCA}" dt="2021-08-11T09:40:50.163" v="1313"/>
        <pc:sldMkLst>
          <pc:docMk/>
          <pc:sldMk cId="1400606823" sldId="265"/>
        </pc:sldMkLst>
        <pc:spChg chg="add del mod">
          <ac:chgData name="Helena Reitinger" userId="7474badc-3b74-47fc-93f4-60321cd3835c" providerId="ADAL" clId="{349AB6CA-F544-4D76-A5EC-B735BA4EEFCA}" dt="2021-08-10T13:39:27.129" v="617"/>
          <ac:spMkLst>
            <pc:docMk/>
            <pc:sldMk cId="1400606823" sldId="265"/>
            <ac:spMk id="3" creationId="{64DBC0E4-C628-4925-BF9E-707EBA6A45FD}"/>
          </ac:spMkLst>
        </pc:spChg>
        <pc:spChg chg="mod">
          <ac:chgData name="Helena Reitinger" userId="7474badc-3b74-47fc-93f4-60321cd3835c" providerId="ADAL" clId="{349AB6CA-F544-4D76-A5EC-B735BA4EEFCA}" dt="2021-08-11T09:40:22.510" v="1309"/>
          <ac:spMkLst>
            <pc:docMk/>
            <pc:sldMk cId="1400606823" sldId="265"/>
            <ac:spMk id="7" creationId="{D4D33F64-629E-4335-85E1-6739F1EC1B8F}"/>
          </ac:spMkLst>
        </pc:spChg>
        <pc:spChg chg="mod">
          <ac:chgData name="Helena Reitinger" userId="7474badc-3b74-47fc-93f4-60321cd3835c" providerId="ADAL" clId="{349AB6CA-F544-4D76-A5EC-B735BA4EEFCA}" dt="2021-08-10T13:40:32.484" v="641" actId="122"/>
          <ac:spMkLst>
            <pc:docMk/>
            <pc:sldMk cId="1400606823" sldId="265"/>
            <ac:spMk id="8" creationId="{C4A339CA-F7C8-4FBA-AFB9-A715D79015B6}"/>
          </ac:spMkLst>
        </pc:spChg>
        <pc:spChg chg="mod ord">
          <ac:chgData name="Helena Reitinger" userId="7474badc-3b74-47fc-93f4-60321cd3835c" providerId="ADAL" clId="{349AB6CA-F544-4D76-A5EC-B735BA4EEFCA}" dt="2021-08-10T13:40:56.765" v="644" actId="14100"/>
          <ac:spMkLst>
            <pc:docMk/>
            <pc:sldMk cId="1400606823" sldId="265"/>
            <ac:spMk id="9" creationId="{B7F0D549-2144-42B6-86D3-5A124B2E7BAC}"/>
          </ac:spMkLst>
        </pc:spChg>
        <pc:spChg chg="mod">
          <ac:chgData name="Helena Reitinger" userId="7474badc-3b74-47fc-93f4-60321cd3835c" providerId="ADAL" clId="{349AB6CA-F544-4D76-A5EC-B735BA4EEFCA}" dt="2021-08-11T09:40:50.163" v="1313"/>
          <ac:spMkLst>
            <pc:docMk/>
            <pc:sldMk cId="1400606823" sldId="265"/>
            <ac:spMk id="14" creationId="{CD977059-85D3-45D6-BC1B-143A4691E1F8}"/>
          </ac:spMkLst>
        </pc:spChg>
        <pc:grpChg chg="add del mod">
          <ac:chgData name="Helena Reitinger" userId="7474badc-3b74-47fc-93f4-60321cd3835c" providerId="ADAL" clId="{349AB6CA-F544-4D76-A5EC-B735BA4EEFCA}" dt="2021-08-11T09:40:49.664" v="1312" actId="478"/>
          <ac:grpSpMkLst>
            <pc:docMk/>
            <pc:sldMk cId="1400606823" sldId="265"/>
            <ac:grpSpMk id="6" creationId="{AC0518F4-E5E2-44F5-9363-1E4B22E67DA2}"/>
          </ac:grpSpMkLst>
        </pc:grpChg>
        <pc:grpChg chg="add mod">
          <ac:chgData name="Helena Reitinger" userId="7474badc-3b74-47fc-93f4-60321cd3835c" providerId="ADAL" clId="{349AB6CA-F544-4D76-A5EC-B735BA4EEFCA}" dt="2021-08-11T09:40:50.163" v="1313"/>
          <ac:grpSpMkLst>
            <pc:docMk/>
            <pc:sldMk cId="1400606823" sldId="265"/>
            <ac:grpSpMk id="13" creationId="{868A4061-2395-47CF-9C8E-02CFC9A90C84}"/>
          </ac:grpSpMkLst>
        </pc:grpChg>
        <pc:picChg chg="add del mod ord modCrop">
          <ac:chgData name="Helena Reitinger" userId="7474badc-3b74-47fc-93f4-60321cd3835c" providerId="ADAL" clId="{349AB6CA-F544-4D76-A5EC-B735BA4EEFCA}" dt="2021-08-10T13:39:07.469" v="615" actId="931"/>
          <ac:picMkLst>
            <pc:docMk/>
            <pc:sldMk cId="1400606823" sldId="265"/>
            <ac:picMk id="5" creationId="{F812CA08-3B38-49CC-878B-9E72E3B5A52E}"/>
          </ac:picMkLst>
        </pc:picChg>
        <pc:picChg chg="del">
          <ac:chgData name="Helena Reitinger" userId="7474badc-3b74-47fc-93f4-60321cd3835c" providerId="ADAL" clId="{349AB6CA-F544-4D76-A5EC-B735BA4EEFCA}" dt="2021-08-10T13:38:02.563" v="605" actId="478"/>
          <ac:picMkLst>
            <pc:docMk/>
            <pc:sldMk cId="1400606823" sldId="265"/>
            <ac:picMk id="7" creationId="{5A20026B-BD52-4B59-A5A6-037EB8A165CF}"/>
          </ac:picMkLst>
        </pc:picChg>
        <pc:picChg chg="add mod ord modCrop">
          <ac:chgData name="Helena Reitinger" userId="7474badc-3b74-47fc-93f4-60321cd3835c" providerId="ADAL" clId="{349AB6CA-F544-4D76-A5EC-B735BA4EEFCA}" dt="2021-08-10T13:41:47.927" v="648" actId="1076"/>
          <ac:picMkLst>
            <pc:docMk/>
            <pc:sldMk cId="1400606823" sldId="265"/>
            <ac:picMk id="10" creationId="{63505717-66F6-41BE-A8B1-9094459C1DF4}"/>
          </ac:picMkLst>
        </pc:picChg>
        <pc:picChg chg="mod">
          <ac:chgData name="Helena Reitinger" userId="7474badc-3b74-47fc-93f4-60321cd3835c" providerId="ADAL" clId="{349AB6CA-F544-4D76-A5EC-B735BA4EEFCA}" dt="2021-08-11T09:40:22.510" v="1309"/>
          <ac:picMkLst>
            <pc:docMk/>
            <pc:sldMk cId="1400606823" sldId="265"/>
            <ac:picMk id="11" creationId="{EE9EE66A-2ED1-40A5-9C95-F7860963C07F}"/>
          </ac:picMkLst>
        </pc:picChg>
        <pc:picChg chg="add mod">
          <ac:chgData name="Helena Reitinger" userId="7474badc-3b74-47fc-93f4-60321cd3835c" providerId="ADAL" clId="{349AB6CA-F544-4D76-A5EC-B735BA4EEFCA}" dt="2021-08-10T13:41:12.908" v="645"/>
          <ac:picMkLst>
            <pc:docMk/>
            <pc:sldMk cId="1400606823" sldId="265"/>
            <ac:picMk id="12" creationId="{5577DC70-222D-4DF3-A3F5-B51992A689DF}"/>
          </ac:picMkLst>
        </pc:picChg>
        <pc:picChg chg="mod">
          <ac:chgData name="Helena Reitinger" userId="7474badc-3b74-47fc-93f4-60321cd3835c" providerId="ADAL" clId="{349AB6CA-F544-4D76-A5EC-B735BA4EEFCA}" dt="2021-08-11T09:40:50.163" v="1313"/>
          <ac:picMkLst>
            <pc:docMk/>
            <pc:sldMk cId="1400606823" sldId="265"/>
            <ac:picMk id="15" creationId="{9FB629AD-C832-440B-958F-24F3A4A27FBE}"/>
          </ac:picMkLst>
        </pc:picChg>
        <pc:cxnChg chg="add del">
          <ac:chgData name="Helena Reitinger" userId="7474badc-3b74-47fc-93f4-60321cd3835c" providerId="ADAL" clId="{349AB6CA-F544-4D76-A5EC-B735BA4EEFCA}" dt="2021-08-10T13:38:55.445" v="610" actId="26606"/>
          <ac:cxnSpMkLst>
            <pc:docMk/>
            <pc:sldMk cId="1400606823" sldId="265"/>
            <ac:cxnSpMk id="14" creationId="{A7F400EE-A8A5-48AF-B4D6-291B52C6F0B0}"/>
          </ac:cxnSpMkLst>
        </pc:cxnChg>
      </pc:sldChg>
      <pc:sldChg chg="addSp modSp add mod ord">
        <pc:chgData name="Helena Reitinger" userId="7474badc-3b74-47fc-93f4-60321cd3835c" providerId="ADAL" clId="{349AB6CA-F544-4D76-A5EC-B735BA4EEFCA}" dt="2021-08-11T09:41:51.332" v="1333"/>
        <pc:sldMkLst>
          <pc:docMk/>
          <pc:sldMk cId="3934289146" sldId="266"/>
        </pc:sldMkLst>
        <pc:spChg chg="mod">
          <ac:chgData name="Helena Reitinger" userId="7474badc-3b74-47fc-93f4-60321cd3835c" providerId="ADAL" clId="{349AB6CA-F544-4D76-A5EC-B735BA4EEFCA}" dt="2021-08-11T09:41:51.332" v="1333"/>
          <ac:spMkLst>
            <pc:docMk/>
            <pc:sldMk cId="3934289146" sldId="266"/>
            <ac:spMk id="6" creationId="{B67D4730-33AE-481A-9A6F-B2B5A2614012}"/>
          </ac:spMkLst>
        </pc:spChg>
        <pc:spChg chg="mod">
          <ac:chgData name="Helena Reitinger" userId="7474badc-3b74-47fc-93f4-60321cd3835c" providerId="ADAL" clId="{349AB6CA-F544-4D76-A5EC-B735BA4EEFCA}" dt="2021-08-10T13:43:56.103" v="673" actId="403"/>
          <ac:spMkLst>
            <pc:docMk/>
            <pc:sldMk cId="3934289146" sldId="266"/>
            <ac:spMk id="8" creationId="{C4A339CA-F7C8-4FBA-AFB9-A715D79015B6}"/>
          </ac:spMkLst>
        </pc:spChg>
        <pc:spChg chg="mod">
          <ac:chgData name="Helena Reitinger" userId="7474badc-3b74-47fc-93f4-60321cd3835c" providerId="ADAL" clId="{349AB6CA-F544-4D76-A5EC-B735BA4EEFCA}" dt="2021-08-10T13:44:29.467" v="689" actId="20577"/>
          <ac:spMkLst>
            <pc:docMk/>
            <pc:sldMk cId="3934289146" sldId="266"/>
            <ac:spMk id="9" creationId="{B7F0D549-2144-42B6-86D3-5A124B2E7BAC}"/>
          </ac:spMkLst>
        </pc:spChg>
        <pc:grpChg chg="add mod">
          <ac:chgData name="Helena Reitinger" userId="7474badc-3b74-47fc-93f4-60321cd3835c" providerId="ADAL" clId="{349AB6CA-F544-4D76-A5EC-B735BA4EEFCA}" dt="2021-08-11T09:41:51.332" v="1333"/>
          <ac:grpSpMkLst>
            <pc:docMk/>
            <pc:sldMk cId="3934289146" sldId="266"/>
            <ac:grpSpMk id="4" creationId="{4C1EAD2F-E151-4FDE-A539-D17FEF2AF820}"/>
          </ac:grpSpMkLst>
        </pc:grpChg>
        <pc:picChg chg="mod">
          <ac:chgData name="Helena Reitinger" userId="7474badc-3b74-47fc-93f4-60321cd3835c" providerId="ADAL" clId="{349AB6CA-F544-4D76-A5EC-B735BA4EEFCA}" dt="2021-08-11T09:41:51.332" v="1333"/>
          <ac:picMkLst>
            <pc:docMk/>
            <pc:sldMk cId="3934289146" sldId="266"/>
            <ac:picMk id="5" creationId="{AFC44397-B454-444F-9D97-CB0688E98BC7}"/>
          </ac:picMkLst>
        </pc:picChg>
      </pc:sldChg>
      <pc:sldChg chg="addSp modSp add mod">
        <pc:chgData name="Helena Reitinger" userId="7474badc-3b74-47fc-93f4-60321cd3835c" providerId="ADAL" clId="{349AB6CA-F544-4D76-A5EC-B735BA4EEFCA}" dt="2021-08-11T09:40:42.780" v="1311" actId="1076"/>
        <pc:sldMkLst>
          <pc:docMk/>
          <pc:sldMk cId="3470642953" sldId="267"/>
        </pc:sldMkLst>
        <pc:spChg chg="mod">
          <ac:chgData name="Helena Reitinger" userId="7474badc-3b74-47fc-93f4-60321cd3835c" providerId="ADAL" clId="{349AB6CA-F544-4D76-A5EC-B735BA4EEFCA}" dt="2021-08-11T09:40:29.678" v="1310"/>
          <ac:spMkLst>
            <pc:docMk/>
            <pc:sldMk cId="3470642953" sldId="267"/>
            <ac:spMk id="6" creationId="{BCF12E81-2515-4E47-900A-786C363F0019}"/>
          </ac:spMkLst>
        </pc:spChg>
        <pc:spChg chg="mod">
          <ac:chgData name="Helena Reitinger" userId="7474badc-3b74-47fc-93f4-60321cd3835c" providerId="ADAL" clId="{349AB6CA-F544-4D76-A5EC-B735BA4EEFCA}" dt="2021-08-10T14:03:07.521" v="849" actId="404"/>
          <ac:spMkLst>
            <pc:docMk/>
            <pc:sldMk cId="3470642953" sldId="267"/>
            <ac:spMk id="8" creationId="{C4A339CA-F7C8-4FBA-AFB9-A715D79015B6}"/>
          </ac:spMkLst>
        </pc:spChg>
        <pc:spChg chg="mod">
          <ac:chgData name="Helena Reitinger" userId="7474badc-3b74-47fc-93f4-60321cd3835c" providerId="ADAL" clId="{349AB6CA-F544-4D76-A5EC-B735BA4EEFCA}" dt="2021-08-11T05:25:56.863" v="867" actId="2711"/>
          <ac:spMkLst>
            <pc:docMk/>
            <pc:sldMk cId="3470642953" sldId="267"/>
            <ac:spMk id="9" creationId="{B7F0D549-2144-42B6-86D3-5A124B2E7BAC}"/>
          </ac:spMkLst>
        </pc:spChg>
        <pc:grpChg chg="add mod">
          <ac:chgData name="Helena Reitinger" userId="7474badc-3b74-47fc-93f4-60321cd3835c" providerId="ADAL" clId="{349AB6CA-F544-4D76-A5EC-B735BA4EEFCA}" dt="2021-08-11T09:40:42.780" v="1311" actId="1076"/>
          <ac:grpSpMkLst>
            <pc:docMk/>
            <pc:sldMk cId="3470642953" sldId="267"/>
            <ac:grpSpMk id="5" creationId="{A9F0BB4C-EEA9-4A28-BD4B-302177431942}"/>
          </ac:grpSpMkLst>
        </pc:grpChg>
        <pc:picChg chg="add mod">
          <ac:chgData name="Helena Reitinger" userId="7474badc-3b74-47fc-93f4-60321cd3835c" providerId="ADAL" clId="{349AB6CA-F544-4D76-A5EC-B735BA4EEFCA}" dt="2021-08-10T13:50:06.210" v="724"/>
          <ac:picMkLst>
            <pc:docMk/>
            <pc:sldMk cId="3470642953" sldId="267"/>
            <ac:picMk id="4" creationId="{C524A330-E4F7-4157-96DB-138B71A4FA10}"/>
          </ac:picMkLst>
        </pc:picChg>
        <pc:picChg chg="mod">
          <ac:chgData name="Helena Reitinger" userId="7474badc-3b74-47fc-93f4-60321cd3835c" providerId="ADAL" clId="{349AB6CA-F544-4D76-A5EC-B735BA4EEFCA}" dt="2021-08-11T09:40:29.678" v="1310"/>
          <ac:picMkLst>
            <pc:docMk/>
            <pc:sldMk cId="3470642953" sldId="267"/>
            <ac:picMk id="7" creationId="{7C128914-AA70-4428-B244-84C3E16BD2B7}"/>
          </ac:picMkLst>
        </pc:picChg>
      </pc:sldChg>
      <pc:sldChg chg="addSp delSp modSp add mod ord">
        <pc:chgData name="Helena Reitinger" userId="7474badc-3b74-47fc-93f4-60321cd3835c" providerId="ADAL" clId="{349AB6CA-F544-4D76-A5EC-B735BA4EEFCA}" dt="2021-08-11T09:42:07.863" v="1336"/>
        <pc:sldMkLst>
          <pc:docMk/>
          <pc:sldMk cId="3974973065" sldId="268"/>
        </pc:sldMkLst>
        <pc:spChg chg="add del mod">
          <ac:chgData name="Helena Reitinger" userId="7474badc-3b74-47fc-93f4-60321cd3835c" providerId="ADAL" clId="{349AB6CA-F544-4D76-A5EC-B735BA4EEFCA}" dt="2021-08-10T13:52:51.498" v="742" actId="478"/>
          <ac:spMkLst>
            <pc:docMk/>
            <pc:sldMk cId="3974973065" sldId="268"/>
            <ac:spMk id="3" creationId="{23FDA653-9125-4F9A-B0D9-8624A474D4CF}"/>
          </ac:spMkLst>
        </pc:spChg>
        <pc:spChg chg="mod">
          <ac:chgData name="Helena Reitinger" userId="7474badc-3b74-47fc-93f4-60321cd3835c" providerId="ADAL" clId="{349AB6CA-F544-4D76-A5EC-B735BA4EEFCA}" dt="2021-08-11T09:42:07.863" v="1336"/>
          <ac:spMkLst>
            <pc:docMk/>
            <pc:sldMk cId="3974973065" sldId="268"/>
            <ac:spMk id="7" creationId="{BF78D758-63F5-40D1-8892-E213D6EB2FE1}"/>
          </ac:spMkLst>
        </pc:spChg>
        <pc:spChg chg="mod">
          <ac:chgData name="Helena Reitinger" userId="7474badc-3b74-47fc-93f4-60321cd3835c" providerId="ADAL" clId="{349AB6CA-F544-4D76-A5EC-B735BA4EEFCA}" dt="2021-08-10T13:53:00.870" v="743" actId="1076"/>
          <ac:spMkLst>
            <pc:docMk/>
            <pc:sldMk cId="3974973065" sldId="268"/>
            <ac:spMk id="8" creationId="{C4A339CA-F7C8-4FBA-AFB9-A715D79015B6}"/>
          </ac:spMkLst>
        </pc:spChg>
        <pc:spChg chg="mod">
          <ac:chgData name="Helena Reitinger" userId="7474badc-3b74-47fc-93f4-60321cd3835c" providerId="ADAL" clId="{349AB6CA-F544-4D76-A5EC-B735BA4EEFCA}" dt="2021-08-10T13:53:08.653" v="744" actId="1076"/>
          <ac:spMkLst>
            <pc:docMk/>
            <pc:sldMk cId="3974973065" sldId="268"/>
            <ac:spMk id="9" creationId="{B7F0D549-2144-42B6-86D3-5A124B2E7BAC}"/>
          </ac:spMkLst>
        </pc:spChg>
        <pc:grpChg chg="add mod">
          <ac:chgData name="Helena Reitinger" userId="7474badc-3b74-47fc-93f4-60321cd3835c" providerId="ADAL" clId="{349AB6CA-F544-4D76-A5EC-B735BA4EEFCA}" dt="2021-08-11T09:42:07.863" v="1336"/>
          <ac:grpSpMkLst>
            <pc:docMk/>
            <pc:sldMk cId="3974973065" sldId="268"/>
            <ac:grpSpMk id="6" creationId="{B39B8297-CB59-4FB4-9735-F199F536AAFD}"/>
          </ac:grpSpMkLst>
        </pc:grpChg>
        <pc:picChg chg="del">
          <ac:chgData name="Helena Reitinger" userId="7474badc-3b74-47fc-93f4-60321cd3835c" providerId="ADAL" clId="{349AB6CA-F544-4D76-A5EC-B735BA4EEFCA}" dt="2021-08-10T13:52:49.607" v="741" actId="478"/>
          <ac:picMkLst>
            <pc:docMk/>
            <pc:sldMk cId="3974973065" sldId="268"/>
            <ac:picMk id="10" creationId="{63505717-66F6-41BE-A8B1-9094459C1DF4}"/>
          </ac:picMkLst>
        </pc:picChg>
        <pc:picChg chg="mod">
          <ac:chgData name="Helena Reitinger" userId="7474badc-3b74-47fc-93f4-60321cd3835c" providerId="ADAL" clId="{349AB6CA-F544-4D76-A5EC-B735BA4EEFCA}" dt="2021-08-11T09:42:07.863" v="1336"/>
          <ac:picMkLst>
            <pc:docMk/>
            <pc:sldMk cId="3974973065" sldId="268"/>
            <ac:picMk id="10" creationId="{75C9A668-BDE1-4F95-B60A-E6AE475F1145}"/>
          </ac:picMkLst>
        </pc:picChg>
        <pc:picChg chg="mod ord">
          <ac:chgData name="Helena Reitinger" userId="7474badc-3b74-47fc-93f4-60321cd3835c" providerId="ADAL" clId="{349AB6CA-F544-4D76-A5EC-B735BA4EEFCA}" dt="2021-08-10T13:54:31.205" v="755" actId="1076"/>
          <ac:picMkLst>
            <pc:docMk/>
            <pc:sldMk cId="3974973065" sldId="268"/>
            <ac:picMk id="12" creationId="{5577DC70-222D-4DF3-A3F5-B51992A689DF}"/>
          </ac:picMkLst>
        </pc:picChg>
        <pc:picChg chg="add mod">
          <ac:chgData name="Helena Reitinger" userId="7474badc-3b74-47fc-93f4-60321cd3835c" providerId="ADAL" clId="{349AB6CA-F544-4D76-A5EC-B735BA4EEFCA}" dt="2021-08-10T13:54:06.470" v="748" actId="1076"/>
          <ac:picMkLst>
            <pc:docMk/>
            <pc:sldMk cId="3974973065" sldId="268"/>
            <ac:picMk id="1026" creationId="{A12B36E3-0C2C-4D52-9A43-BA40EFDB7D34}"/>
          </ac:picMkLst>
        </pc:picChg>
      </pc:sldChg>
      <pc:sldChg chg="addSp modSp new mod setBg">
        <pc:chgData name="Helena Reitinger" userId="7474badc-3b74-47fc-93f4-60321cd3835c" providerId="ADAL" clId="{349AB6CA-F544-4D76-A5EC-B735BA4EEFCA}" dt="2021-08-11T09:42:10.231" v="1337"/>
        <pc:sldMkLst>
          <pc:docMk/>
          <pc:sldMk cId="1562521974" sldId="269"/>
        </pc:sldMkLst>
        <pc:spChg chg="mod ord">
          <ac:chgData name="Helena Reitinger" userId="7474badc-3b74-47fc-93f4-60321cd3835c" providerId="ADAL" clId="{349AB6CA-F544-4D76-A5EC-B735BA4EEFCA}" dt="2021-08-10T13:58:48.473" v="822" actId="122"/>
          <ac:spMkLst>
            <pc:docMk/>
            <pc:sldMk cId="1562521974" sldId="269"/>
            <ac:spMk id="2" creationId="{174DEE9C-EFA4-4DEF-940C-67D6232188AC}"/>
          </ac:spMkLst>
        </pc:spChg>
        <pc:spChg chg="mod ord">
          <ac:chgData name="Helena Reitinger" userId="7474badc-3b74-47fc-93f4-60321cd3835c" providerId="ADAL" clId="{349AB6CA-F544-4D76-A5EC-B735BA4EEFCA}" dt="2021-08-10T13:59:57.902" v="834" actId="14100"/>
          <ac:spMkLst>
            <pc:docMk/>
            <pc:sldMk cId="1562521974" sldId="269"/>
            <ac:spMk id="3" creationId="{00EB6661-5029-4484-B809-4B6F2C10A5BD}"/>
          </ac:spMkLst>
        </pc:spChg>
        <pc:spChg chg="add mod">
          <ac:chgData name="Helena Reitinger" userId="7474badc-3b74-47fc-93f4-60321cd3835c" providerId="ADAL" clId="{349AB6CA-F544-4D76-A5EC-B735BA4EEFCA}" dt="2021-08-10T14:01:20.716" v="845" actId="208"/>
          <ac:spMkLst>
            <pc:docMk/>
            <pc:sldMk cId="1562521974" sldId="269"/>
            <ac:spMk id="4" creationId="{38D2E5A4-DFFB-4608-96B6-43ECD24C1E21}"/>
          </ac:spMkLst>
        </pc:spChg>
        <pc:spChg chg="add mod ord">
          <ac:chgData name="Helena Reitinger" userId="7474badc-3b74-47fc-93f4-60321cd3835c" providerId="ADAL" clId="{349AB6CA-F544-4D76-A5EC-B735BA4EEFCA}" dt="2021-08-10T14:01:12.075" v="844" actId="2085"/>
          <ac:spMkLst>
            <pc:docMk/>
            <pc:sldMk cId="1562521974" sldId="269"/>
            <ac:spMk id="5" creationId="{0CFE29CF-6233-4B7C-AB14-17677519BD0A}"/>
          </ac:spMkLst>
        </pc:spChg>
        <pc:spChg chg="mod">
          <ac:chgData name="Helena Reitinger" userId="7474badc-3b74-47fc-93f4-60321cd3835c" providerId="ADAL" clId="{349AB6CA-F544-4D76-A5EC-B735BA4EEFCA}" dt="2021-08-11T09:42:10.231" v="1337"/>
          <ac:spMkLst>
            <pc:docMk/>
            <pc:sldMk cId="1562521974" sldId="269"/>
            <ac:spMk id="7" creationId="{186B9431-2F16-40B3-953C-DC26637C7526}"/>
          </ac:spMkLst>
        </pc:spChg>
        <pc:grpChg chg="add mod">
          <ac:chgData name="Helena Reitinger" userId="7474badc-3b74-47fc-93f4-60321cd3835c" providerId="ADAL" clId="{349AB6CA-F544-4D76-A5EC-B735BA4EEFCA}" dt="2021-08-11T09:42:10.231" v="1337"/>
          <ac:grpSpMkLst>
            <pc:docMk/>
            <pc:sldMk cId="1562521974" sldId="269"/>
            <ac:grpSpMk id="6" creationId="{C9DDD395-EF01-4829-A717-BDE3A4237B56}"/>
          </ac:grpSpMkLst>
        </pc:grpChg>
        <pc:picChg chg="mod">
          <ac:chgData name="Helena Reitinger" userId="7474badc-3b74-47fc-93f4-60321cd3835c" providerId="ADAL" clId="{349AB6CA-F544-4D76-A5EC-B735BA4EEFCA}" dt="2021-08-11T09:42:10.231" v="1337"/>
          <ac:picMkLst>
            <pc:docMk/>
            <pc:sldMk cId="1562521974" sldId="269"/>
            <ac:picMk id="8" creationId="{A7F70E09-A7C0-4157-A977-30EB2DED8969}"/>
          </ac:picMkLst>
        </pc:picChg>
      </pc:sldChg>
      <pc:sldChg chg="addSp delSp modSp add mod setBg">
        <pc:chgData name="Helena Reitinger" userId="7474badc-3b74-47fc-93f4-60321cd3835c" providerId="ADAL" clId="{349AB6CA-F544-4D76-A5EC-B735BA4EEFCA}" dt="2021-08-11T09:41:01.526" v="1317"/>
        <pc:sldMkLst>
          <pc:docMk/>
          <pc:sldMk cId="525244651" sldId="270"/>
        </pc:sldMkLst>
        <pc:spChg chg="mod">
          <ac:chgData name="Helena Reitinger" userId="7474badc-3b74-47fc-93f4-60321cd3835c" providerId="ADAL" clId="{349AB6CA-F544-4D76-A5EC-B735BA4EEFCA}" dt="2021-08-10T14:11:50.603" v="865" actId="26606"/>
          <ac:spMkLst>
            <pc:docMk/>
            <pc:sldMk cId="525244651" sldId="270"/>
            <ac:spMk id="8" creationId="{C4A339CA-F7C8-4FBA-AFB9-A715D79015B6}"/>
          </ac:spMkLst>
        </pc:spChg>
        <pc:spChg chg="mod ord">
          <ac:chgData name="Helena Reitinger" userId="7474badc-3b74-47fc-93f4-60321cd3835c" providerId="ADAL" clId="{349AB6CA-F544-4D76-A5EC-B735BA4EEFCA}" dt="2021-08-10T14:11:50.603" v="865" actId="26606"/>
          <ac:spMkLst>
            <pc:docMk/>
            <pc:sldMk cId="525244651" sldId="270"/>
            <ac:spMk id="9" creationId="{B7F0D549-2144-42B6-86D3-5A124B2E7BAC}"/>
          </ac:spMkLst>
        </pc:spChg>
        <pc:spChg chg="mod">
          <ac:chgData name="Helena Reitinger" userId="7474badc-3b74-47fc-93f4-60321cd3835c" providerId="ADAL" clId="{349AB6CA-F544-4D76-A5EC-B735BA4EEFCA}" dt="2021-08-11T09:40:03.041" v="1307"/>
          <ac:spMkLst>
            <pc:docMk/>
            <pc:sldMk cId="525244651" sldId="270"/>
            <ac:spMk id="10" creationId="{2C49493B-9644-433F-A870-73151EFF106B}"/>
          </ac:spMkLst>
        </pc:spChg>
        <pc:spChg chg="mod">
          <ac:chgData name="Helena Reitinger" userId="7474badc-3b74-47fc-93f4-60321cd3835c" providerId="ADAL" clId="{349AB6CA-F544-4D76-A5EC-B735BA4EEFCA}" dt="2021-08-11T09:41:01.526" v="1317"/>
          <ac:spMkLst>
            <pc:docMk/>
            <pc:sldMk cId="525244651" sldId="270"/>
            <ac:spMk id="13" creationId="{08C37333-2F0D-4985-8F4D-2141E7453395}"/>
          </ac:spMkLst>
        </pc:spChg>
        <pc:spChg chg="add del">
          <ac:chgData name="Helena Reitinger" userId="7474badc-3b74-47fc-93f4-60321cd3835c" providerId="ADAL" clId="{349AB6CA-F544-4D76-A5EC-B735BA4EEFCA}" dt="2021-08-10T14:11:50.603" v="865" actId="26606"/>
          <ac:spMkLst>
            <pc:docMk/>
            <pc:sldMk cId="525244651" sldId="270"/>
            <ac:spMk id="14" creationId="{C4E4288A-DFC8-40A2-90E5-70E851A933AD}"/>
          </ac:spMkLst>
        </pc:spChg>
        <pc:spChg chg="add del">
          <ac:chgData name="Helena Reitinger" userId="7474badc-3b74-47fc-93f4-60321cd3835c" providerId="ADAL" clId="{349AB6CA-F544-4D76-A5EC-B735BA4EEFCA}" dt="2021-08-10T14:11:50.603" v="865" actId="26606"/>
          <ac:spMkLst>
            <pc:docMk/>
            <pc:sldMk cId="525244651" sldId="270"/>
            <ac:spMk id="20" creationId="{BD2BFF02-DF78-4F07-B176-52514E13127D}"/>
          </ac:spMkLst>
        </pc:spChg>
        <pc:spChg chg="add del">
          <ac:chgData name="Helena Reitinger" userId="7474badc-3b74-47fc-93f4-60321cd3835c" providerId="ADAL" clId="{349AB6CA-F544-4D76-A5EC-B735BA4EEFCA}" dt="2021-08-10T14:11:50.603" v="865" actId="26606"/>
          <ac:spMkLst>
            <pc:docMk/>
            <pc:sldMk cId="525244651" sldId="270"/>
            <ac:spMk id="22" creationId="{0DB06EAB-7D8C-403A-86C5-B5FD79A13650}"/>
          </ac:spMkLst>
        </pc:spChg>
        <pc:grpChg chg="add del mod">
          <ac:chgData name="Helena Reitinger" userId="7474badc-3b74-47fc-93f4-60321cd3835c" providerId="ADAL" clId="{349AB6CA-F544-4D76-A5EC-B735BA4EEFCA}" dt="2021-08-11T09:41:01.137" v="1316" actId="478"/>
          <ac:grpSpMkLst>
            <pc:docMk/>
            <pc:sldMk cId="525244651" sldId="270"/>
            <ac:grpSpMk id="6" creationId="{83C5AC1D-0991-4E33-AA03-7FF03BCDDA72}"/>
          </ac:grpSpMkLst>
        </pc:grpChg>
        <pc:grpChg chg="add mod">
          <ac:chgData name="Helena Reitinger" userId="7474badc-3b74-47fc-93f4-60321cd3835c" providerId="ADAL" clId="{349AB6CA-F544-4D76-A5EC-B735BA4EEFCA}" dt="2021-08-11T09:41:01.526" v="1317"/>
          <ac:grpSpMkLst>
            <pc:docMk/>
            <pc:sldMk cId="525244651" sldId="270"/>
            <ac:grpSpMk id="12" creationId="{D47A929D-8F46-45BA-9F6B-729183BBCC5E}"/>
          </ac:grpSpMkLst>
        </pc:grpChg>
        <pc:grpChg chg="add del">
          <ac:chgData name="Helena Reitinger" userId="7474badc-3b74-47fc-93f4-60321cd3835c" providerId="ADAL" clId="{349AB6CA-F544-4D76-A5EC-B735BA4EEFCA}" dt="2021-08-10T14:11:50.603" v="865" actId="26606"/>
          <ac:grpSpMkLst>
            <pc:docMk/>
            <pc:sldMk cId="525244651" sldId="270"/>
            <ac:grpSpMk id="16" creationId="{B63C2D82-D4FA-4A37-BB01-1E7B21E4FF20}"/>
          </ac:grpSpMkLst>
        </pc:grpChg>
        <pc:picChg chg="add mod">
          <ac:chgData name="Helena Reitinger" userId="7474badc-3b74-47fc-93f4-60321cd3835c" providerId="ADAL" clId="{349AB6CA-F544-4D76-A5EC-B735BA4EEFCA}" dt="2021-08-10T14:11:50.603" v="865" actId="26606"/>
          <ac:picMkLst>
            <pc:docMk/>
            <pc:sldMk cId="525244651" sldId="270"/>
            <ac:picMk id="5" creationId="{5ED2ED53-881B-42F6-A2C5-88CC337833D8}"/>
          </ac:picMkLst>
        </pc:picChg>
        <pc:picChg chg="mod ord">
          <ac:chgData name="Helena Reitinger" userId="7474badc-3b74-47fc-93f4-60321cd3835c" providerId="ADAL" clId="{349AB6CA-F544-4D76-A5EC-B735BA4EEFCA}" dt="2021-08-10T14:11:50.603" v="865" actId="26606"/>
          <ac:picMkLst>
            <pc:docMk/>
            <pc:sldMk cId="525244651" sldId="270"/>
            <ac:picMk id="7" creationId="{5A20026B-BD52-4B59-A5A6-037EB8A165CF}"/>
          </ac:picMkLst>
        </pc:picChg>
        <pc:picChg chg="mod">
          <ac:chgData name="Helena Reitinger" userId="7474badc-3b74-47fc-93f4-60321cd3835c" providerId="ADAL" clId="{349AB6CA-F544-4D76-A5EC-B735BA4EEFCA}" dt="2021-08-11T09:40:03.041" v="1307"/>
          <ac:picMkLst>
            <pc:docMk/>
            <pc:sldMk cId="525244651" sldId="270"/>
            <ac:picMk id="11" creationId="{9210B7A6-E6E1-4F89-85DC-1796479B981D}"/>
          </ac:picMkLst>
        </pc:picChg>
        <pc:picChg chg="mod">
          <ac:chgData name="Helena Reitinger" userId="7474badc-3b74-47fc-93f4-60321cd3835c" providerId="ADAL" clId="{349AB6CA-F544-4D76-A5EC-B735BA4EEFCA}" dt="2021-08-11T09:41:01.526" v="1317"/>
          <ac:picMkLst>
            <pc:docMk/>
            <pc:sldMk cId="525244651" sldId="270"/>
            <ac:picMk id="14" creationId="{8B7C415B-53F4-4844-8A0D-A91419554F6F}"/>
          </ac:picMkLst>
        </pc:picChg>
      </pc:sldChg>
      <pc:sldChg chg="addSp modSp add mod setBg">
        <pc:chgData name="Helena Reitinger" userId="7474badc-3b74-47fc-93f4-60321cd3835c" providerId="ADAL" clId="{349AB6CA-F544-4D76-A5EC-B735BA4EEFCA}" dt="2021-08-11T09:42:01.478" v="1335"/>
        <pc:sldMkLst>
          <pc:docMk/>
          <pc:sldMk cId="1814244281" sldId="271"/>
        </pc:sldMkLst>
        <pc:spChg chg="mod">
          <ac:chgData name="Helena Reitinger" userId="7474badc-3b74-47fc-93f4-60321cd3835c" providerId="ADAL" clId="{349AB6CA-F544-4D76-A5EC-B735BA4EEFCA}" dt="2021-08-11T05:42:28.984" v="877" actId="207"/>
          <ac:spMkLst>
            <pc:docMk/>
            <pc:sldMk cId="1814244281" sldId="271"/>
            <ac:spMk id="2" creationId="{6E975900-FE4D-4472-B19D-EDDE1BFC99EF}"/>
          </ac:spMkLst>
        </pc:spChg>
        <pc:spChg chg="mod">
          <ac:chgData name="Helena Reitinger" userId="7474badc-3b74-47fc-93f4-60321cd3835c" providerId="ADAL" clId="{349AB6CA-F544-4D76-A5EC-B735BA4EEFCA}" dt="2021-08-11T05:43:05.963" v="884" actId="14100"/>
          <ac:spMkLst>
            <pc:docMk/>
            <pc:sldMk cId="1814244281" sldId="271"/>
            <ac:spMk id="3" creationId="{1B4DCFB4-D738-41A4-8F25-5E199465B2A3}"/>
          </ac:spMkLst>
        </pc:spChg>
        <pc:spChg chg="mod">
          <ac:chgData name="Helena Reitinger" userId="7474badc-3b74-47fc-93f4-60321cd3835c" providerId="ADAL" clId="{349AB6CA-F544-4D76-A5EC-B735BA4EEFCA}" dt="2021-08-11T09:42:01.478" v="1335"/>
          <ac:spMkLst>
            <pc:docMk/>
            <pc:sldMk cId="1814244281" sldId="271"/>
            <ac:spMk id="6" creationId="{E43ACCA5-34D3-44F3-9082-6E16206D9832}"/>
          </ac:spMkLst>
        </pc:spChg>
        <pc:grpChg chg="add mod">
          <ac:chgData name="Helena Reitinger" userId="7474badc-3b74-47fc-93f4-60321cd3835c" providerId="ADAL" clId="{349AB6CA-F544-4D76-A5EC-B735BA4EEFCA}" dt="2021-08-11T09:42:01.478" v="1335"/>
          <ac:grpSpMkLst>
            <pc:docMk/>
            <pc:sldMk cId="1814244281" sldId="271"/>
            <ac:grpSpMk id="4" creationId="{5630B51F-5CE7-4F0E-9E0B-5D7F73A85DAB}"/>
          </ac:grpSpMkLst>
        </pc:grpChg>
        <pc:picChg chg="mod">
          <ac:chgData name="Helena Reitinger" userId="7474badc-3b74-47fc-93f4-60321cd3835c" providerId="ADAL" clId="{349AB6CA-F544-4D76-A5EC-B735BA4EEFCA}" dt="2021-08-11T09:42:01.478" v="1335"/>
          <ac:picMkLst>
            <pc:docMk/>
            <pc:sldMk cId="1814244281" sldId="271"/>
            <ac:picMk id="5" creationId="{99F50E96-6139-49DD-A99B-F357809B48B3}"/>
          </ac:picMkLst>
        </pc:picChg>
      </pc:sldChg>
      <pc:sldChg chg="new del ord">
        <pc:chgData name="Helena Reitinger" userId="7474badc-3b74-47fc-93f4-60321cd3835c" providerId="ADAL" clId="{349AB6CA-F544-4D76-A5EC-B735BA4EEFCA}" dt="2021-08-11T09:22:51.276" v="897" actId="680"/>
        <pc:sldMkLst>
          <pc:docMk/>
          <pc:sldMk cId="64600316" sldId="272"/>
        </pc:sldMkLst>
      </pc:sldChg>
      <pc:sldChg chg="addSp delSp modSp new mod">
        <pc:chgData name="Helena Reitinger" userId="7474badc-3b74-47fc-93f4-60321cd3835c" providerId="ADAL" clId="{349AB6CA-F544-4D76-A5EC-B735BA4EEFCA}" dt="2021-08-11T09:30:40.130" v="1080" actId="1076"/>
        <pc:sldMkLst>
          <pc:docMk/>
          <pc:sldMk cId="3006298877" sldId="272"/>
        </pc:sldMkLst>
        <pc:spChg chg="del">
          <ac:chgData name="Helena Reitinger" userId="7474badc-3b74-47fc-93f4-60321cd3835c" providerId="ADAL" clId="{349AB6CA-F544-4D76-A5EC-B735BA4EEFCA}" dt="2021-08-11T09:26:19.731" v="917" actId="478"/>
          <ac:spMkLst>
            <pc:docMk/>
            <pc:sldMk cId="3006298877" sldId="272"/>
            <ac:spMk id="2" creationId="{714DAD52-8A42-4E1A-BF02-9DAA718F4356}"/>
          </ac:spMkLst>
        </pc:spChg>
        <pc:spChg chg="del">
          <ac:chgData name="Helena Reitinger" userId="7474badc-3b74-47fc-93f4-60321cd3835c" providerId="ADAL" clId="{349AB6CA-F544-4D76-A5EC-B735BA4EEFCA}" dt="2021-08-11T09:26:28.312" v="919" actId="478"/>
          <ac:spMkLst>
            <pc:docMk/>
            <pc:sldMk cId="3006298877" sldId="272"/>
            <ac:spMk id="3" creationId="{B4CFFFD8-422E-4249-A698-1740358556B5}"/>
          </ac:spMkLst>
        </pc:spChg>
        <pc:spChg chg="mod">
          <ac:chgData name="Helena Reitinger" userId="7474badc-3b74-47fc-93f4-60321cd3835c" providerId="ADAL" clId="{349AB6CA-F544-4D76-A5EC-B735BA4EEFCA}" dt="2021-08-11T09:30:29.272" v="1078" actId="403"/>
          <ac:spMkLst>
            <pc:docMk/>
            <pc:sldMk cId="3006298877" sldId="272"/>
            <ac:spMk id="4" creationId="{9DBE4489-2B44-4E50-B6CB-769E04560C0B}"/>
          </ac:spMkLst>
        </pc:spChg>
        <pc:spChg chg="add mod">
          <ac:chgData name="Helena Reitinger" userId="7474badc-3b74-47fc-93f4-60321cd3835c" providerId="ADAL" clId="{349AB6CA-F544-4D76-A5EC-B735BA4EEFCA}" dt="2021-08-11T09:30:40.130" v="1080" actId="1076"/>
          <ac:spMkLst>
            <pc:docMk/>
            <pc:sldMk cId="3006298877" sldId="272"/>
            <ac:spMk id="5" creationId="{446F8958-B9F8-48B6-9F15-5EB3A8253FCE}"/>
          </ac:spMkLst>
        </pc:spChg>
        <pc:picChg chg="add mod">
          <ac:chgData name="Helena Reitinger" userId="7474badc-3b74-47fc-93f4-60321cd3835c" providerId="ADAL" clId="{349AB6CA-F544-4D76-A5EC-B735BA4EEFCA}" dt="2021-08-11T09:30:18.901" v="1076" actId="1076"/>
          <ac:picMkLst>
            <pc:docMk/>
            <pc:sldMk cId="3006298877" sldId="272"/>
            <ac:picMk id="6" creationId="{E30E282C-22E8-4398-9CFB-59F2095713CC}"/>
          </ac:picMkLst>
        </pc:picChg>
        <pc:cxnChg chg="add del mod">
          <ac:chgData name="Helena Reitinger" userId="7474badc-3b74-47fc-93f4-60321cd3835c" providerId="ADAL" clId="{349AB6CA-F544-4D76-A5EC-B735BA4EEFCA}" dt="2021-08-11T09:30:15.730" v="1075" actId="478"/>
          <ac:cxnSpMkLst>
            <pc:docMk/>
            <pc:sldMk cId="3006298877" sldId="272"/>
            <ac:cxnSpMk id="8" creationId="{2C770DB5-C2B8-46CA-B916-DBD064C7AB70}"/>
          </ac:cxnSpMkLst>
        </pc:cxnChg>
      </pc:sldChg>
      <pc:sldChg chg="new del ord">
        <pc:chgData name="Helena Reitinger" userId="7474badc-3b74-47fc-93f4-60321cd3835c" providerId="ADAL" clId="{349AB6CA-F544-4D76-A5EC-B735BA4EEFCA}" dt="2021-08-11T09:25:44.927" v="913" actId="2696"/>
        <pc:sldMkLst>
          <pc:docMk/>
          <pc:sldMk cId="3710853260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61579-2392-4C7D-BD4C-D56F105E7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F19972-246E-4CD8-BA2C-06077F01D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5FD381-4B5E-49AE-B87A-EBA57EA7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F6C0-C99C-48B2-B627-AF4B5D41BCCE}" type="datetimeFigureOut">
              <a:rPr lang="de-AT" smtClean="0"/>
              <a:t>11.08.2021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70D8DF-F270-409A-869A-0FF42AEB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3EBA9-158B-4EE7-B3A3-CF746DFA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17D6-1723-4F48-85BC-0F63034E7A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144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7508D-6BC5-460E-9151-196D64B0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D22932-A449-40BD-B24F-41C7C4763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EADF81-ECB4-42F5-A9E6-15F98655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F6C0-C99C-48B2-B627-AF4B5D41BCCE}" type="datetimeFigureOut">
              <a:rPr lang="de-AT" smtClean="0"/>
              <a:t>11.08.2021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C5012B-E715-4AD5-8174-516864D8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279AF4-D9BA-4AB1-BF4E-9FDC82C3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17D6-1723-4F48-85BC-0F63034E7A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03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331B38B-D824-4816-B7D8-2A3C8B1C2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5246F0-1F2C-4047-B85B-78FF332F6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66EEB3-E1F2-4433-9E46-F49604CA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F6C0-C99C-48B2-B627-AF4B5D41BCCE}" type="datetimeFigureOut">
              <a:rPr lang="de-AT" smtClean="0"/>
              <a:t>11.08.2021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71814C-71EC-44A5-BD04-0E1512A1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9654AA-AEEC-4292-A61E-4918FBDD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17D6-1723-4F48-85BC-0F63034E7A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5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Text colorful">
    <p:bg>
      <p:bgPr>
        <a:gradFill>
          <a:gsLst>
            <a:gs pos="0">
              <a:srgbClr val="693AB7"/>
            </a:gs>
            <a:gs pos="100000">
              <a:srgbClr val="A44273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482595-4C4F-475E-8095-FC4BA5F41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3375" y="547687"/>
            <a:ext cx="5610225" cy="5762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DD6A5D-9EDC-48B1-89B2-11E454B63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8402" y="1490663"/>
            <a:ext cx="5610223" cy="4819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0883CEC-7BC4-4383-83C7-D1C819470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399" y="547687"/>
            <a:ext cx="5610225" cy="72866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8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A6D99-A40C-46DF-84E3-DFEC9491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8605D3-6F29-4A9B-A83A-DC18525CF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7106EE-75B4-46AB-9EC7-F395619F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F6C0-C99C-48B2-B627-AF4B5D41BCCE}" type="datetimeFigureOut">
              <a:rPr lang="de-AT" smtClean="0"/>
              <a:t>11.08.2021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02DEA7-FA9A-449A-BB1D-E781778C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EBD545-A802-46B6-AD1B-919AFF4E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17D6-1723-4F48-85BC-0F63034E7A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021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D51B8-3BAB-4C75-AE90-9D092861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AA0C4A-FC07-4E38-A851-D5DC6438C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A8387F-4EFE-48C1-8A11-87D500D66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F6C0-C99C-48B2-B627-AF4B5D41BCCE}" type="datetimeFigureOut">
              <a:rPr lang="de-AT" smtClean="0"/>
              <a:t>11.08.2021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299482-BDCE-46B7-84A9-03023FA8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D7C76-D574-4FAB-A9CB-8EC8110B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17D6-1723-4F48-85BC-0F63034E7A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136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1A2D1-E3E2-4314-B5E6-A0347038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73F832-8980-4FFC-A494-D780C6EDD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0AF40C-8AA1-43D4-9853-7504B33F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05CA0C-86D6-47F1-8530-5C53A76E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F6C0-C99C-48B2-B627-AF4B5D41BCCE}" type="datetimeFigureOut">
              <a:rPr lang="de-AT" smtClean="0"/>
              <a:t>11.08.2021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4D7C49-EC04-464A-95A7-6CB5DBD6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B7F463-610C-4BA8-8A38-775A05FB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17D6-1723-4F48-85BC-0F63034E7A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729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E3CAE-5564-416B-A53C-3EEFED40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08B7CE-EC9D-4651-A102-F63291E41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1C09D2-5A59-45E2-9246-F0BA23DD7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8BA5A6-A881-4FE4-9242-B021128AD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776B73-1C4C-4171-9BF5-4947EE033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8E9DEF9-7140-4DCE-878C-1922B098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F6C0-C99C-48B2-B627-AF4B5D41BCCE}" type="datetimeFigureOut">
              <a:rPr lang="de-AT" smtClean="0"/>
              <a:t>11.08.2021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2D24A32-7C7D-441E-AC40-428015D4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E97F75-FA63-44F9-95A9-4DCF559A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17D6-1723-4F48-85BC-0F63034E7A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859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6DF1B-52D9-4CE4-9D6D-26CCADC3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858766-7C00-45E6-ABF4-F8B56602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F6C0-C99C-48B2-B627-AF4B5D41BCCE}" type="datetimeFigureOut">
              <a:rPr lang="de-AT" smtClean="0"/>
              <a:t>11.08.2021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2F05F3-1D52-4411-9E2D-1EB63380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ED78F9-C328-4937-8B84-C4372B4F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17D6-1723-4F48-85BC-0F63034E7A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582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C46B4D0-9667-4D06-AFA0-599D81E6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F6C0-C99C-48B2-B627-AF4B5D41BCCE}" type="datetimeFigureOut">
              <a:rPr lang="de-AT" smtClean="0"/>
              <a:t>11.08.2021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89823B-3144-422D-9657-B4B2B42F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CAACF9-0EB3-4C96-B66D-96FB3A9C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17D6-1723-4F48-85BC-0F63034E7A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779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F36BA-710A-43C0-B451-E2726B48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DD6584-FF21-404B-99CB-D67D20A3B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1EA8A5-CAC4-4307-B76E-BB7FFA551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7583E6-C4BA-4D64-8B5F-5EE0A9F7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F6C0-C99C-48B2-B627-AF4B5D41BCCE}" type="datetimeFigureOut">
              <a:rPr lang="de-AT" smtClean="0"/>
              <a:t>11.08.2021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12CBD8-B717-4600-9B91-54CADA3B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359B62-F1AE-4213-A8F3-E980E567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17D6-1723-4F48-85BC-0F63034E7A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356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87F3-715D-40D1-ABE6-0C848A83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BF0FB33-3FBA-4AEA-A5CD-971E86BCB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ECCC9C-8AA6-40B8-B334-8CED436EB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DF16C0-B4EA-481C-89B8-AA79A8B1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F6C0-C99C-48B2-B627-AF4B5D41BCCE}" type="datetimeFigureOut">
              <a:rPr lang="de-AT" smtClean="0"/>
              <a:t>11.08.2021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2FDB63-95AD-420E-AEC9-1B1B74D0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FEF6E3-9E72-4CBF-9B1B-F1068ACE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17D6-1723-4F48-85BC-0F63034E7A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817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CCA90B-F071-4265-AD72-08083E461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2A296D-1076-4749-BEF7-1AFD320F0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E5585D-DB0C-4D41-9A4E-78FA02A41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7F6C0-C99C-48B2-B627-AF4B5D41BCCE}" type="datetimeFigureOut">
              <a:rPr lang="de-AT" smtClean="0"/>
              <a:t>11.08.2021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BA4303-88D5-48D3-B113-D8DED2258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1E7780-3FAB-4E9A-B880-3C3392A49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17D6-1723-4F48-85BC-0F63034E7A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629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BE4489-2B44-4E50-B6CB-769E0456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288" y="2040739"/>
            <a:ext cx="11162338" cy="1258349"/>
          </a:xfrm>
        </p:spPr>
        <p:txBody>
          <a:bodyPr>
            <a:normAutofit/>
          </a:bodyPr>
          <a:lstStyle/>
          <a:p>
            <a:pPr algn="ctr"/>
            <a:r>
              <a:rPr lang="de-AT" sz="6000" dirty="0">
                <a:latin typeface="Lato" panose="020F0502020204030203" pitchFamily="34" charset="0"/>
              </a:rPr>
              <a:t>Bad </a:t>
            </a:r>
            <a:r>
              <a:rPr lang="de-AT" sz="6000" dirty="0" err="1">
                <a:latin typeface="Lato" panose="020F0502020204030203" pitchFamily="34" charset="0"/>
              </a:rPr>
              <a:t>Presentations</a:t>
            </a:r>
            <a:endParaRPr lang="de-AT" sz="6000" dirty="0">
              <a:latin typeface="Lato Light" panose="020F0302020204030203" pitchFamily="34" charset="0"/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446F8958-B9F8-48B6-9F15-5EB3A8253FCE}"/>
              </a:ext>
            </a:extLst>
          </p:cNvPr>
          <p:cNvSpPr txBox="1">
            <a:spLocks/>
          </p:cNvSpPr>
          <p:nvPr/>
        </p:nvSpPr>
        <p:spPr>
          <a:xfrm>
            <a:off x="1177562" y="3210885"/>
            <a:ext cx="11162338" cy="1258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3600" dirty="0">
                <a:latin typeface="Lato Light" panose="020F0302020204030203" pitchFamily="34" charset="0"/>
              </a:rPr>
              <a:t>Common </a:t>
            </a:r>
            <a:r>
              <a:rPr lang="de-AT" sz="3600" dirty="0" err="1">
                <a:latin typeface="Lato Light" panose="020F0302020204030203" pitchFamily="34" charset="0"/>
              </a:rPr>
              <a:t>mistakes</a:t>
            </a:r>
            <a:r>
              <a:rPr lang="de-AT" sz="3600" dirty="0">
                <a:latin typeface="Lato Light" panose="020F0302020204030203" pitchFamily="34" charset="0"/>
              </a:rPr>
              <a:t> </a:t>
            </a:r>
            <a:r>
              <a:rPr lang="de-AT" sz="3600" dirty="0" err="1">
                <a:latin typeface="Lato Light" panose="020F0302020204030203" pitchFamily="34" charset="0"/>
              </a:rPr>
              <a:t>you</a:t>
            </a:r>
            <a:r>
              <a:rPr lang="de-AT" sz="3600" dirty="0">
                <a:latin typeface="Lato Light" panose="020F0302020204030203" pitchFamily="34" charset="0"/>
              </a:rPr>
              <a:t> </a:t>
            </a:r>
            <a:r>
              <a:rPr lang="de-AT" sz="3600" dirty="0" err="1">
                <a:latin typeface="Lato Light" panose="020F0302020204030203" pitchFamily="34" charset="0"/>
              </a:rPr>
              <a:t>should</a:t>
            </a:r>
            <a:r>
              <a:rPr lang="de-AT" sz="3600" dirty="0">
                <a:latin typeface="Lato Light" panose="020F0302020204030203" pitchFamily="34" charset="0"/>
              </a:rPr>
              <a:t> </a:t>
            </a:r>
            <a:r>
              <a:rPr lang="de-AT" sz="3600" dirty="0" err="1">
                <a:latin typeface="Lato Light" panose="020F0302020204030203" pitchFamily="34" charset="0"/>
              </a:rPr>
              <a:t>avoid</a:t>
            </a:r>
            <a:endParaRPr lang="de-AT" sz="3600" dirty="0">
              <a:latin typeface="Lato Light" panose="020F030202020403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0E282C-22E8-4398-9CFB-59F209571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2237997"/>
            <a:ext cx="1730924" cy="172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9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7F0D549-2144-42B6-86D3-5A124B2E7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9708" y="1757779"/>
            <a:ext cx="10748917" cy="4552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sz="2400" dirty="0" err="1">
                <a:latin typeface="Candara Light" panose="020E0502030303020204" pitchFamily="34" charset="0"/>
              </a:rPr>
              <a:t>many</a:t>
            </a:r>
            <a:r>
              <a:rPr lang="de-AT" sz="2400" dirty="0">
                <a:latin typeface="Candara Light" panose="020E0502030303020204" pitchFamily="34" charset="0"/>
              </a:rPr>
              <a:t> different </a:t>
            </a:r>
            <a:r>
              <a:rPr lang="de-AT" sz="2400" dirty="0" err="1">
                <a:latin typeface="Candara Light" panose="020E0502030303020204" pitchFamily="34" charset="0"/>
              </a:rPr>
              <a:t>fonts</a:t>
            </a:r>
            <a:r>
              <a:rPr lang="de-AT" sz="2400" dirty="0">
                <a:latin typeface="Candara Light" panose="020E0502030303020204" pitchFamily="34" charset="0"/>
              </a:rPr>
              <a:t> </a:t>
            </a:r>
            <a:r>
              <a:rPr lang="de-AT" sz="2400" dirty="0" err="1">
                <a:latin typeface="Candara Light" panose="020E0502030303020204" pitchFamily="34" charset="0"/>
              </a:rPr>
              <a:t>look</a:t>
            </a:r>
            <a:r>
              <a:rPr lang="de-AT" sz="2400" dirty="0">
                <a:latin typeface="Candara Light" panose="020E0502030303020204" pitchFamily="34" charset="0"/>
              </a:rPr>
              <a:t> </a:t>
            </a:r>
            <a:r>
              <a:rPr lang="de-AT" sz="2400" dirty="0" err="1">
                <a:latin typeface="Candara Light" panose="020E0502030303020204" pitchFamily="34" charset="0"/>
              </a:rPr>
              <a:t>messy</a:t>
            </a:r>
            <a:endParaRPr lang="de-AT" sz="2400" dirty="0">
              <a:latin typeface="Candara Light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400" dirty="0">
                <a:latin typeface="Broadway" panose="04040905080B02020502" pitchFamily="82" charset="0"/>
              </a:rPr>
              <a:t>max. 2 different </a:t>
            </a:r>
            <a:r>
              <a:rPr lang="de-AT" sz="2400" dirty="0" err="1">
                <a:latin typeface="Broadway" panose="04040905080B02020502" pitchFamily="82" charset="0"/>
              </a:rPr>
              <a:t>fonts</a:t>
            </a:r>
            <a:endParaRPr lang="de-AT" sz="2400" dirty="0">
              <a:latin typeface="Broadway" panose="04040905080B02020502" pitchFamily="82" charset="0"/>
            </a:endParaRPr>
          </a:p>
          <a:p>
            <a:pPr>
              <a:lnSpc>
                <a:spcPct val="150000"/>
              </a:lnSpc>
            </a:pPr>
            <a:r>
              <a:rPr lang="de-AT" sz="2400" dirty="0" err="1">
                <a:latin typeface="Castellar" panose="020A0402060406010301" pitchFamily="18" charset="0"/>
              </a:rPr>
              <a:t>legible</a:t>
            </a:r>
            <a:r>
              <a:rPr lang="de-AT" sz="2400" dirty="0">
                <a:latin typeface="Castellar" panose="020A0402060406010301" pitchFamily="18" charset="0"/>
              </a:rPr>
              <a:t> at </a:t>
            </a:r>
            <a:r>
              <a:rPr lang="de-AT" sz="2400" dirty="0" err="1">
                <a:latin typeface="Castellar" panose="020A0402060406010301" pitchFamily="18" charset="0"/>
              </a:rPr>
              <a:t>long</a:t>
            </a:r>
            <a:r>
              <a:rPr lang="de-AT" sz="2400" dirty="0">
                <a:latin typeface="Castellar" panose="020A0402060406010301" pitchFamily="18" charset="0"/>
              </a:rPr>
              <a:t> </a:t>
            </a:r>
            <a:r>
              <a:rPr lang="de-AT" sz="2400" dirty="0" err="1">
                <a:latin typeface="Castellar" panose="020A0402060406010301" pitchFamily="18" charset="0"/>
              </a:rPr>
              <a:t>distances</a:t>
            </a:r>
            <a:endParaRPr lang="de-AT" sz="2400" dirty="0">
              <a:latin typeface="Castellar" panose="020A0402060406010301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AT" sz="2400" dirty="0" err="1">
                <a:latin typeface="Freestyle Script" panose="030804020302050B0404" pitchFamily="66" charset="0"/>
              </a:rPr>
              <a:t>Script</a:t>
            </a:r>
            <a:r>
              <a:rPr lang="de-AT" sz="2400" dirty="0">
                <a:latin typeface="Freestyle Script" panose="030804020302050B0404" pitchFamily="66" charset="0"/>
              </a:rPr>
              <a:t>,,</a:t>
            </a:r>
            <a:r>
              <a:rPr lang="de-AT" sz="2400" dirty="0"/>
              <a:t> </a:t>
            </a:r>
            <a:r>
              <a:rPr lang="de-AT" sz="2400" i="1" dirty="0" err="1"/>
              <a:t>italic</a:t>
            </a:r>
            <a:r>
              <a:rPr lang="de-AT" sz="2400" dirty="0"/>
              <a:t> and </a:t>
            </a:r>
            <a:r>
              <a:rPr lang="de-AT" sz="2400" dirty="0" err="1">
                <a:latin typeface="Blackadder ITC" panose="04020505051007020D02" pitchFamily="82" charset="0"/>
              </a:rPr>
              <a:t>decorative</a:t>
            </a:r>
            <a:r>
              <a:rPr lang="de-AT" sz="2400" dirty="0"/>
              <a:t> </a:t>
            </a:r>
            <a:r>
              <a:rPr lang="de-AT" sz="2400" dirty="0" err="1"/>
              <a:t>fonts</a:t>
            </a:r>
            <a:r>
              <a:rPr lang="de-AT" sz="2400" dirty="0"/>
              <a:t> </a:t>
            </a:r>
            <a:r>
              <a:rPr lang="de-AT" sz="2400" dirty="0">
                <a:sym typeface="Wingdings" panose="05000000000000000000" pitchFamily="2" charset="2"/>
              </a:rPr>
              <a:t> slow </a:t>
            </a:r>
            <a:r>
              <a:rPr lang="de-AT" sz="2400" dirty="0" err="1">
                <a:sym typeface="Wingdings" panose="05000000000000000000" pitchFamily="2" charset="2"/>
              </a:rPr>
              <a:t>to</a:t>
            </a:r>
            <a:r>
              <a:rPr lang="de-AT" sz="2400" dirty="0">
                <a:sym typeface="Wingdings" panose="05000000000000000000" pitchFamily="2" charset="2"/>
              </a:rPr>
              <a:t> </a:t>
            </a:r>
            <a:r>
              <a:rPr lang="de-AT" sz="2400" dirty="0" err="1">
                <a:sym typeface="Wingdings" panose="05000000000000000000" pitchFamily="2" charset="2"/>
              </a:rPr>
              <a:t>read</a:t>
            </a:r>
            <a:endParaRPr lang="de-AT" sz="2400" dirty="0"/>
          </a:p>
          <a:p>
            <a:pPr>
              <a:lnSpc>
                <a:spcPct val="150000"/>
              </a:lnSpc>
            </a:pPr>
            <a:r>
              <a:rPr lang="de-AT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should</a:t>
            </a:r>
            <a:r>
              <a:rPr lang="de-AT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de-AT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be</a:t>
            </a:r>
            <a:r>
              <a:rPr lang="de-AT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de-AT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avoided</a:t>
            </a:r>
            <a:endParaRPr lang="de-AT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de-AT" sz="2400" dirty="0">
              <a:latin typeface="Lato" panose="020F0502020204030203" pitchFamily="34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4A339CA-F7C8-4FBA-AFB9-A715D790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547687"/>
            <a:ext cx="11343719" cy="109468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Freestyle Script" panose="030804020302050B0404" pitchFamily="66" charset="0"/>
                <a:ea typeface="MingLiU_HKSCS" panose="020B0604030504040204" pitchFamily="18" charset="-120"/>
              </a:rPr>
              <a:t>Fonts</a:t>
            </a:r>
            <a:r>
              <a:rPr lang="en-US" sz="3600" b="1" dirty="0">
                <a:latin typeface="Lato" panose="020F0502020204030203" pitchFamily="34" charset="0"/>
                <a:ea typeface="MingLiU_HKSCS" panose="020B0604030504040204" pitchFamily="18" charset="-120"/>
              </a:rPr>
              <a:t> 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C1EAD2F-E151-4FDE-A539-D17FEF2AF820}"/>
              </a:ext>
            </a:extLst>
          </p:cNvPr>
          <p:cNvGrpSpPr/>
          <p:nvPr/>
        </p:nvGrpSpPr>
        <p:grpSpPr>
          <a:xfrm>
            <a:off x="4998254" y="-1062474"/>
            <a:ext cx="2195491" cy="906754"/>
            <a:chOff x="4353886" y="-1079238"/>
            <a:chExt cx="2195491" cy="906754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FC44397-B454-444F-9D97-CB0688E98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623" y="-1079238"/>
              <a:ext cx="906754" cy="906754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67D4730-33AE-481A-9A6F-B2B5A2614012}"/>
                </a:ext>
              </a:extLst>
            </p:cNvPr>
            <p:cNvSpPr txBox="1"/>
            <p:nvPr/>
          </p:nvSpPr>
          <p:spPr>
            <a:xfrm>
              <a:off x="4353886" y="-794165"/>
              <a:ext cx="1288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>
                  <a:latin typeface="Lato" panose="020F0502020204030203" pitchFamily="34" charset="0"/>
                </a:rPr>
                <a:t>wrong</a:t>
              </a:r>
              <a:endParaRPr lang="de-AT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28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7F0D549-2144-42B6-86D3-5A124B2E7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9707" y="1864311"/>
            <a:ext cx="10748917" cy="41547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sz="2400" dirty="0" err="1"/>
              <a:t>many</a:t>
            </a:r>
            <a:r>
              <a:rPr lang="de-AT" sz="2400" dirty="0"/>
              <a:t> different </a:t>
            </a:r>
            <a:r>
              <a:rPr lang="de-AT" sz="2400" dirty="0" err="1"/>
              <a:t>fonts</a:t>
            </a:r>
            <a:r>
              <a:rPr lang="de-AT" sz="2400" dirty="0"/>
              <a:t> </a:t>
            </a:r>
            <a:r>
              <a:rPr lang="de-AT" sz="2400" dirty="0" err="1"/>
              <a:t>look</a:t>
            </a:r>
            <a:r>
              <a:rPr lang="de-AT" sz="2400" dirty="0"/>
              <a:t> </a:t>
            </a:r>
            <a:r>
              <a:rPr lang="de-AT" sz="2400" dirty="0" err="1"/>
              <a:t>messy</a:t>
            </a:r>
            <a:endParaRPr lang="de-AT" sz="2400" dirty="0"/>
          </a:p>
          <a:p>
            <a:pPr>
              <a:lnSpc>
                <a:spcPct val="150000"/>
              </a:lnSpc>
            </a:pPr>
            <a:r>
              <a:rPr lang="de-AT" sz="2400" dirty="0"/>
              <a:t>max. 2 different </a:t>
            </a:r>
            <a:r>
              <a:rPr lang="de-AT" sz="2400" dirty="0" err="1"/>
              <a:t>fonts</a:t>
            </a:r>
            <a:endParaRPr lang="de-AT" sz="2400" dirty="0"/>
          </a:p>
          <a:p>
            <a:pPr>
              <a:lnSpc>
                <a:spcPct val="150000"/>
              </a:lnSpc>
            </a:pPr>
            <a:r>
              <a:rPr lang="de-AT" sz="2400" dirty="0" err="1"/>
              <a:t>legible</a:t>
            </a:r>
            <a:r>
              <a:rPr lang="de-AT" sz="2400" dirty="0"/>
              <a:t> at </a:t>
            </a:r>
            <a:r>
              <a:rPr lang="de-AT" sz="2400" dirty="0" err="1"/>
              <a:t>long</a:t>
            </a:r>
            <a:r>
              <a:rPr lang="de-AT" sz="2400" dirty="0"/>
              <a:t> </a:t>
            </a:r>
            <a:r>
              <a:rPr lang="de-AT" sz="2400" dirty="0" err="1"/>
              <a:t>distances</a:t>
            </a:r>
            <a:endParaRPr lang="de-AT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AT" sz="2400" dirty="0" err="1"/>
              <a:t>script</a:t>
            </a:r>
            <a:r>
              <a:rPr lang="de-AT" sz="2400" dirty="0"/>
              <a:t>, </a:t>
            </a:r>
            <a:r>
              <a:rPr lang="de-AT" sz="2400" dirty="0" err="1"/>
              <a:t>italic</a:t>
            </a:r>
            <a:r>
              <a:rPr lang="de-AT" sz="2400" dirty="0"/>
              <a:t> and </a:t>
            </a:r>
            <a:r>
              <a:rPr lang="de-AT" sz="2400" dirty="0" err="1"/>
              <a:t>decorative</a:t>
            </a:r>
            <a:r>
              <a:rPr lang="de-AT" sz="2400" dirty="0"/>
              <a:t> </a:t>
            </a:r>
            <a:r>
              <a:rPr lang="de-AT" sz="2400" dirty="0" err="1"/>
              <a:t>fonts</a:t>
            </a:r>
            <a:r>
              <a:rPr lang="de-AT" sz="2400" dirty="0"/>
              <a:t> </a:t>
            </a:r>
            <a:r>
              <a:rPr lang="de-AT" sz="2400" dirty="0">
                <a:sym typeface="Wingdings" panose="05000000000000000000" pitchFamily="2" charset="2"/>
              </a:rPr>
              <a:t> slow </a:t>
            </a:r>
            <a:r>
              <a:rPr lang="de-AT" sz="2400" dirty="0" err="1">
                <a:sym typeface="Wingdings" panose="05000000000000000000" pitchFamily="2" charset="2"/>
              </a:rPr>
              <a:t>to</a:t>
            </a:r>
            <a:r>
              <a:rPr lang="de-AT" sz="2400" dirty="0">
                <a:sym typeface="Wingdings" panose="05000000000000000000" pitchFamily="2" charset="2"/>
              </a:rPr>
              <a:t> </a:t>
            </a:r>
            <a:r>
              <a:rPr lang="de-AT" sz="2400" dirty="0" err="1">
                <a:sym typeface="Wingdings" panose="05000000000000000000" pitchFamily="2" charset="2"/>
              </a:rPr>
              <a:t>read</a:t>
            </a:r>
            <a:endParaRPr lang="de-AT" sz="2400" dirty="0"/>
          </a:p>
          <a:p>
            <a:pPr>
              <a:lnSpc>
                <a:spcPct val="150000"/>
              </a:lnSpc>
            </a:pPr>
            <a:r>
              <a:rPr lang="de-AT" sz="2400" dirty="0" err="1">
                <a:cs typeface="Cavolini" panose="03000502040302020204" pitchFamily="66" charset="0"/>
              </a:rPr>
              <a:t>should</a:t>
            </a:r>
            <a:r>
              <a:rPr lang="de-AT" sz="2400" dirty="0">
                <a:cs typeface="Cavolini" panose="03000502040302020204" pitchFamily="66" charset="0"/>
              </a:rPr>
              <a:t> </a:t>
            </a:r>
            <a:r>
              <a:rPr lang="de-AT" sz="2400" dirty="0" err="1">
                <a:cs typeface="Cavolini" panose="03000502040302020204" pitchFamily="66" charset="0"/>
              </a:rPr>
              <a:t>be</a:t>
            </a:r>
            <a:r>
              <a:rPr lang="de-AT" sz="2400" dirty="0">
                <a:cs typeface="Cavolini" panose="03000502040302020204" pitchFamily="66" charset="0"/>
              </a:rPr>
              <a:t> </a:t>
            </a:r>
            <a:r>
              <a:rPr lang="de-AT" sz="2400" dirty="0" err="1">
                <a:cs typeface="Cavolini" panose="03000502040302020204" pitchFamily="66" charset="0"/>
              </a:rPr>
              <a:t>avoided</a:t>
            </a:r>
            <a:endParaRPr lang="de-AT" sz="3200" dirty="0"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de-AT" sz="240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4A339CA-F7C8-4FBA-AFB9-A715D790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547687"/>
            <a:ext cx="11343719" cy="109468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Lato Light" panose="020F0302020204030203" pitchFamily="34" charset="0"/>
                <a:ea typeface="Cambria" panose="02040503050406030204" pitchFamily="18" charset="0"/>
              </a:rPr>
              <a:t>Fonts</a:t>
            </a:r>
            <a:endParaRPr lang="en-US" sz="3600" dirty="0">
              <a:latin typeface="Lato Light" panose="020F0302020204030203" pitchFamily="34" charset="0"/>
              <a:ea typeface="Cambria" panose="020405030504060302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24A330-E4F7-4157-96DB-138B71A4F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83" y="5325966"/>
            <a:ext cx="1347229" cy="1344013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9F0BB4C-EEA9-4A28-BD4B-302177431942}"/>
              </a:ext>
            </a:extLst>
          </p:cNvPr>
          <p:cNvGrpSpPr/>
          <p:nvPr/>
        </p:nvGrpSpPr>
        <p:grpSpPr>
          <a:xfrm>
            <a:off x="5182471" y="-1010432"/>
            <a:ext cx="2008586" cy="907200"/>
            <a:chOff x="4541014" y="-1026186"/>
            <a:chExt cx="2008586" cy="907200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CF12E81-2515-4E47-900A-786C363F0019}"/>
                </a:ext>
              </a:extLst>
            </p:cNvPr>
            <p:cNvSpPr txBox="1"/>
            <p:nvPr/>
          </p:nvSpPr>
          <p:spPr>
            <a:xfrm>
              <a:off x="4541014" y="-757252"/>
              <a:ext cx="1139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>
                  <a:latin typeface="Lato" panose="020F0502020204030203" pitchFamily="34" charset="0"/>
                </a:rPr>
                <a:t>right</a:t>
              </a:r>
              <a:endParaRPr lang="de-AT" dirty="0">
                <a:latin typeface="Lato" panose="020F0502020204030203" pitchFamily="34" charset="0"/>
              </a:endParaRP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C128914-AA70-4428-B244-84C3E16BD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400" y="-1026186"/>
              <a:ext cx="907200" cy="90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64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75900-FE4D-4472-B19D-EDDE1BFC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Images </a:t>
            </a:r>
            <a:r>
              <a:rPr lang="de-AT" b="1" dirty="0" err="1">
                <a:solidFill>
                  <a:schemeClr val="bg1"/>
                </a:solidFill>
              </a:rPr>
              <a:t>as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background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4DCFB4-D738-41A4-8F25-5E199465B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err="1">
                <a:solidFill>
                  <a:schemeClr val="bg1"/>
                </a:solidFill>
              </a:rPr>
              <a:t>don‘t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use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images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as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background</a:t>
            </a:r>
            <a:endParaRPr lang="de-AT" b="1" dirty="0">
              <a:solidFill>
                <a:schemeClr val="bg1"/>
              </a:solidFill>
            </a:endParaRPr>
          </a:p>
          <a:p>
            <a:r>
              <a:rPr lang="de-AT" b="1" dirty="0" err="1">
                <a:solidFill>
                  <a:schemeClr val="bg1"/>
                </a:solidFill>
              </a:rPr>
              <a:t>difficult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to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read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text</a:t>
            </a:r>
            <a:endParaRPr lang="de-AT" b="1" dirty="0">
              <a:solidFill>
                <a:schemeClr val="bg1"/>
              </a:solidFill>
            </a:endParaRPr>
          </a:p>
          <a:p>
            <a:r>
              <a:rPr lang="de-AT" b="1" dirty="0" err="1">
                <a:solidFill>
                  <a:schemeClr val="bg1"/>
                </a:solidFill>
              </a:rPr>
              <a:t>distracts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from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text</a:t>
            </a:r>
            <a:endParaRPr lang="de-AT" b="1" dirty="0">
              <a:solidFill>
                <a:schemeClr val="bg1"/>
              </a:solidFill>
            </a:endParaRPr>
          </a:p>
          <a:p>
            <a:r>
              <a:rPr lang="de-AT" b="1" dirty="0">
                <a:solidFill>
                  <a:schemeClr val="bg1"/>
                </a:solidFill>
              </a:rPr>
              <a:t>not </a:t>
            </a:r>
            <a:r>
              <a:rPr lang="de-AT" b="1" dirty="0" err="1">
                <a:solidFill>
                  <a:schemeClr val="bg1"/>
                </a:solidFill>
              </a:rPr>
              <a:t>much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contrast</a:t>
            </a:r>
            <a:endParaRPr lang="de-AT" b="1" dirty="0">
              <a:solidFill>
                <a:schemeClr val="bg1"/>
              </a:solidFill>
            </a:endParaRPr>
          </a:p>
          <a:p>
            <a:r>
              <a:rPr lang="de-AT" b="1" dirty="0" err="1">
                <a:solidFill>
                  <a:schemeClr val="bg1"/>
                </a:solidFill>
              </a:rPr>
              <a:t>looks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messy</a:t>
            </a:r>
            <a:endParaRPr lang="de-AT" b="1" dirty="0">
              <a:solidFill>
                <a:schemeClr val="bg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24086CB-30B4-41F7-9F99-6449101AAF98}"/>
              </a:ext>
            </a:extLst>
          </p:cNvPr>
          <p:cNvGrpSpPr/>
          <p:nvPr/>
        </p:nvGrpSpPr>
        <p:grpSpPr>
          <a:xfrm>
            <a:off x="4998254" y="-1062474"/>
            <a:ext cx="2195491" cy="906754"/>
            <a:chOff x="4353886" y="-1079238"/>
            <a:chExt cx="2195491" cy="906754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220FCA8-6576-4C2C-8C96-EB27121CC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623" y="-1079238"/>
              <a:ext cx="906754" cy="906754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18DC49B7-A2ED-4170-8F93-0C0F26A762DC}"/>
                </a:ext>
              </a:extLst>
            </p:cNvPr>
            <p:cNvSpPr txBox="1"/>
            <p:nvPr/>
          </p:nvSpPr>
          <p:spPr>
            <a:xfrm>
              <a:off x="4353886" y="-794165"/>
              <a:ext cx="1288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>
                  <a:latin typeface="Lato" panose="020F0502020204030203" pitchFamily="34" charset="0"/>
                </a:rPr>
                <a:t>wrong</a:t>
              </a:r>
              <a:endParaRPr lang="de-AT" dirty="0">
                <a:latin typeface="Lato" panose="020F05020202040302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6441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7F0D549-2144-42B6-86D3-5A124B2E7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777" y="1846555"/>
            <a:ext cx="5610223" cy="44637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2400" dirty="0" err="1">
                <a:latin typeface="Lato" panose="020F0502020204030203" pitchFamily="34" charset="0"/>
              </a:rPr>
              <a:t>don‘t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use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images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as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background</a:t>
            </a:r>
            <a:endParaRPr lang="de-AT" sz="24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400" dirty="0" err="1">
                <a:latin typeface="Lato" panose="020F0502020204030203" pitchFamily="34" charset="0"/>
              </a:rPr>
              <a:t>difficult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to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read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text</a:t>
            </a:r>
            <a:endParaRPr lang="de-AT" sz="24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400" dirty="0" err="1">
                <a:latin typeface="Lato" panose="020F0502020204030203" pitchFamily="34" charset="0"/>
              </a:rPr>
              <a:t>distracts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from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text</a:t>
            </a:r>
            <a:endParaRPr lang="de-AT" sz="24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400" dirty="0">
                <a:latin typeface="Lato" panose="020F0502020204030203" pitchFamily="34" charset="0"/>
              </a:rPr>
              <a:t>not </a:t>
            </a:r>
            <a:r>
              <a:rPr lang="de-AT" sz="2400" dirty="0" err="1">
                <a:latin typeface="Lato" panose="020F0502020204030203" pitchFamily="34" charset="0"/>
              </a:rPr>
              <a:t>much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contrast</a:t>
            </a:r>
            <a:endParaRPr lang="de-AT" sz="24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400" dirty="0" err="1">
                <a:latin typeface="Lato" panose="020F0502020204030203" pitchFamily="34" charset="0"/>
              </a:rPr>
              <a:t>looks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messy</a:t>
            </a:r>
            <a:endParaRPr lang="de-AT" sz="2400" dirty="0">
              <a:latin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4A339CA-F7C8-4FBA-AFB9-A715D790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547687"/>
            <a:ext cx="5610225" cy="728661"/>
          </a:xfrm>
        </p:spPr>
        <p:txBody>
          <a:bodyPr>
            <a:noAutofit/>
          </a:bodyPr>
          <a:lstStyle/>
          <a:p>
            <a:pPr algn="ctr"/>
            <a:r>
              <a:rPr lang="de-AT" sz="3600" b="1" dirty="0">
                <a:solidFill>
                  <a:schemeClr val="bg1"/>
                </a:solidFill>
                <a:latin typeface="Lato" panose="020F0502020204030203" pitchFamily="34" charset="0"/>
              </a:rPr>
              <a:t>Images </a:t>
            </a:r>
            <a:r>
              <a:rPr lang="de-AT" sz="3600" b="1" dirty="0" err="1">
                <a:solidFill>
                  <a:schemeClr val="bg1"/>
                </a:solidFill>
                <a:latin typeface="Lato" panose="020F0502020204030203" pitchFamily="34" charset="0"/>
              </a:rPr>
              <a:t>as</a:t>
            </a:r>
            <a:r>
              <a:rPr lang="de-AT" sz="3600" b="1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de-AT" sz="3600" b="1" dirty="0" err="1">
                <a:solidFill>
                  <a:schemeClr val="bg1"/>
                </a:solidFill>
                <a:latin typeface="Lato" panose="020F0502020204030203" pitchFamily="34" charset="0"/>
              </a:rPr>
              <a:t>background</a:t>
            </a:r>
            <a:endParaRPr lang="en-US" sz="1600" b="1" dirty="0">
              <a:latin typeface="Lato" panose="020F0502020204030203" pitchFamily="34" charset="0"/>
            </a:endParaRPr>
          </a:p>
        </p:txBody>
      </p:sp>
      <p:pic>
        <p:nvPicPr>
          <p:cNvPr id="1026" name="Picture 2" descr="petaled flowers">
            <a:extLst>
              <a:ext uri="{FF2B5EF4-FFF2-40B4-BE49-F238E27FC236}">
                <a16:creationId xmlns:a16="http://schemas.microsoft.com/office/drawing/2014/main" id="{A12B36E3-0C2C-4D52-9A43-BA40EFDB7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577DC70-222D-4DF3-A3F5-B51992A68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54204"/>
            <a:ext cx="914400" cy="912217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39B8297-CB59-4FB4-9735-F199F536AAFD}"/>
              </a:ext>
            </a:extLst>
          </p:cNvPr>
          <p:cNvGrpSpPr/>
          <p:nvPr/>
        </p:nvGrpSpPr>
        <p:grpSpPr>
          <a:xfrm>
            <a:off x="5182471" y="-1010432"/>
            <a:ext cx="2008586" cy="907200"/>
            <a:chOff x="4541014" y="-1026186"/>
            <a:chExt cx="2008586" cy="90720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F78D758-63F5-40D1-8892-E213D6EB2FE1}"/>
                </a:ext>
              </a:extLst>
            </p:cNvPr>
            <p:cNvSpPr txBox="1"/>
            <p:nvPr/>
          </p:nvSpPr>
          <p:spPr>
            <a:xfrm>
              <a:off x="4541014" y="-757252"/>
              <a:ext cx="1139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>
                  <a:latin typeface="Lato" panose="020F0502020204030203" pitchFamily="34" charset="0"/>
                </a:rPr>
                <a:t>right</a:t>
              </a:r>
              <a:endParaRPr lang="de-AT" dirty="0">
                <a:latin typeface="Lato" panose="020F0502020204030203" pitchFamily="34" charset="0"/>
              </a:endParaRP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5C9A668-BDE1-4F95-B60A-E6AE475F1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400" y="-1026186"/>
              <a:ext cx="907200" cy="90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7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75900-FE4D-4472-B19D-EDDE1BFC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/>
              <a:t>Images </a:t>
            </a:r>
            <a:r>
              <a:rPr lang="de-AT" b="1" dirty="0" err="1"/>
              <a:t>as</a:t>
            </a:r>
            <a:r>
              <a:rPr lang="de-AT" b="1" dirty="0"/>
              <a:t> </a:t>
            </a:r>
            <a:r>
              <a:rPr lang="de-AT" b="1" dirty="0" err="1"/>
              <a:t>background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4DCFB4-D738-41A4-8F25-5E199465B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0" y="2009775"/>
            <a:ext cx="6305550" cy="3448050"/>
          </a:xfrm>
        </p:spPr>
        <p:txBody>
          <a:bodyPr/>
          <a:lstStyle/>
          <a:p>
            <a:r>
              <a:rPr lang="de-AT" b="1" dirty="0" err="1"/>
              <a:t>don‘t</a:t>
            </a:r>
            <a:r>
              <a:rPr lang="de-AT" b="1" dirty="0"/>
              <a:t> </a:t>
            </a:r>
            <a:r>
              <a:rPr lang="de-AT" b="1" dirty="0" err="1"/>
              <a:t>use</a:t>
            </a:r>
            <a:r>
              <a:rPr lang="de-AT" b="1" dirty="0"/>
              <a:t> </a:t>
            </a:r>
            <a:r>
              <a:rPr lang="de-AT" b="1" dirty="0" err="1"/>
              <a:t>images</a:t>
            </a:r>
            <a:r>
              <a:rPr lang="de-AT" b="1" dirty="0"/>
              <a:t> </a:t>
            </a:r>
            <a:r>
              <a:rPr lang="de-AT" b="1" dirty="0" err="1"/>
              <a:t>as</a:t>
            </a:r>
            <a:r>
              <a:rPr lang="de-AT" b="1" dirty="0"/>
              <a:t> </a:t>
            </a:r>
            <a:r>
              <a:rPr lang="de-AT" b="1" dirty="0" err="1"/>
              <a:t>background</a:t>
            </a:r>
            <a:endParaRPr lang="de-AT" b="1" dirty="0"/>
          </a:p>
          <a:p>
            <a:r>
              <a:rPr lang="de-AT" b="1" dirty="0" err="1"/>
              <a:t>difficult</a:t>
            </a:r>
            <a:r>
              <a:rPr lang="de-AT" b="1" dirty="0"/>
              <a:t> </a:t>
            </a:r>
            <a:r>
              <a:rPr lang="de-AT" b="1" dirty="0" err="1"/>
              <a:t>to</a:t>
            </a:r>
            <a:r>
              <a:rPr lang="de-AT" b="1" dirty="0"/>
              <a:t> </a:t>
            </a:r>
            <a:r>
              <a:rPr lang="de-AT" b="1" dirty="0" err="1"/>
              <a:t>read</a:t>
            </a:r>
            <a:r>
              <a:rPr lang="de-AT" b="1" dirty="0"/>
              <a:t> </a:t>
            </a:r>
            <a:r>
              <a:rPr lang="de-AT" b="1" dirty="0" err="1"/>
              <a:t>text</a:t>
            </a:r>
            <a:endParaRPr lang="de-AT" b="1" dirty="0"/>
          </a:p>
          <a:p>
            <a:r>
              <a:rPr lang="de-AT" b="1" dirty="0" err="1"/>
              <a:t>distracts</a:t>
            </a:r>
            <a:r>
              <a:rPr lang="de-AT" b="1" dirty="0"/>
              <a:t> </a:t>
            </a:r>
            <a:r>
              <a:rPr lang="de-AT" b="1" dirty="0" err="1"/>
              <a:t>from</a:t>
            </a:r>
            <a:r>
              <a:rPr lang="de-AT" b="1" dirty="0"/>
              <a:t> </a:t>
            </a:r>
            <a:r>
              <a:rPr lang="de-AT" b="1" dirty="0" err="1"/>
              <a:t>text</a:t>
            </a:r>
            <a:endParaRPr lang="de-AT" b="1" dirty="0"/>
          </a:p>
          <a:p>
            <a:r>
              <a:rPr lang="de-AT" b="1" dirty="0"/>
              <a:t>not </a:t>
            </a:r>
            <a:r>
              <a:rPr lang="de-AT" b="1" dirty="0" err="1"/>
              <a:t>much</a:t>
            </a:r>
            <a:r>
              <a:rPr lang="de-AT" b="1" dirty="0"/>
              <a:t> </a:t>
            </a:r>
            <a:r>
              <a:rPr lang="de-AT" b="1" dirty="0" err="1"/>
              <a:t>contrast</a:t>
            </a:r>
            <a:endParaRPr lang="de-AT" b="1" dirty="0"/>
          </a:p>
          <a:p>
            <a:r>
              <a:rPr lang="de-AT" b="1" dirty="0" err="1"/>
              <a:t>looks</a:t>
            </a:r>
            <a:r>
              <a:rPr lang="de-AT" b="1" dirty="0"/>
              <a:t> </a:t>
            </a:r>
            <a:r>
              <a:rPr lang="de-AT" b="1" dirty="0" err="1"/>
              <a:t>messy</a:t>
            </a:r>
            <a:endParaRPr lang="de-AT" b="1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630B51F-5CE7-4F0E-9E0B-5D7F73A85DAB}"/>
              </a:ext>
            </a:extLst>
          </p:cNvPr>
          <p:cNvGrpSpPr/>
          <p:nvPr/>
        </p:nvGrpSpPr>
        <p:grpSpPr>
          <a:xfrm>
            <a:off x="4998254" y="-1062474"/>
            <a:ext cx="2195491" cy="906754"/>
            <a:chOff x="4353886" y="-1079238"/>
            <a:chExt cx="2195491" cy="906754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9F50E96-6139-49DD-A99B-F357809B4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623" y="-1079238"/>
              <a:ext cx="906754" cy="906754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E43ACCA5-34D3-44F3-9082-6E16206D9832}"/>
                </a:ext>
              </a:extLst>
            </p:cNvPr>
            <p:cNvSpPr txBox="1"/>
            <p:nvPr/>
          </p:nvSpPr>
          <p:spPr>
            <a:xfrm>
              <a:off x="4353886" y="-794165"/>
              <a:ext cx="1288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>
                  <a:latin typeface="Lato" panose="020F0502020204030203" pitchFamily="34" charset="0"/>
                </a:rPr>
                <a:t>wrong</a:t>
              </a:r>
              <a:endParaRPr lang="de-AT" dirty="0">
                <a:latin typeface="Lato" panose="020F05020202040302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4244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CFE29CF-6233-4B7C-AB14-17677519BD0A}"/>
              </a:ext>
            </a:extLst>
          </p:cNvPr>
          <p:cNvSpPr/>
          <p:nvPr/>
        </p:nvSpPr>
        <p:spPr>
          <a:xfrm>
            <a:off x="838200" y="1990725"/>
            <a:ext cx="10515600" cy="434419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8D2E5A4-DFFB-4608-96B6-43ECD24C1E21}"/>
              </a:ext>
            </a:extLst>
          </p:cNvPr>
          <p:cNvSpPr/>
          <p:nvPr/>
        </p:nvSpPr>
        <p:spPr>
          <a:xfrm>
            <a:off x="838200" y="590550"/>
            <a:ext cx="10515600" cy="125809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4DEE9C-EFA4-4DEF-940C-67D62321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0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AT" sz="3600" b="1" dirty="0">
                <a:latin typeface="Lato" panose="020F0502020204030203" pitchFamily="34" charset="0"/>
              </a:rPr>
              <a:t>Images </a:t>
            </a:r>
            <a:r>
              <a:rPr lang="de-AT" sz="3600" b="1" dirty="0" err="1">
                <a:latin typeface="Lato" panose="020F0502020204030203" pitchFamily="34" charset="0"/>
              </a:rPr>
              <a:t>as</a:t>
            </a:r>
            <a:r>
              <a:rPr lang="de-AT" sz="3600" b="1" dirty="0">
                <a:latin typeface="Lato" panose="020F0502020204030203" pitchFamily="34" charset="0"/>
              </a:rPr>
              <a:t> </a:t>
            </a:r>
            <a:r>
              <a:rPr lang="de-AT" sz="3600" b="1" dirty="0" err="1">
                <a:latin typeface="Lato" panose="020F0502020204030203" pitchFamily="34" charset="0"/>
              </a:rPr>
              <a:t>background</a:t>
            </a:r>
            <a:endParaRPr lang="de-AT" sz="3600" b="1" dirty="0">
              <a:latin typeface="Lato" panose="020F050202020403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EB6661-5029-4484-B809-4B6F2C10A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50" y="1914525"/>
            <a:ext cx="9963150" cy="44203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2800" dirty="0" err="1">
                <a:latin typeface="Lato" panose="020F0502020204030203" pitchFamily="34" charset="0"/>
              </a:rPr>
              <a:t>don‘t</a:t>
            </a:r>
            <a:r>
              <a:rPr lang="de-AT" sz="2800" dirty="0">
                <a:latin typeface="Lato" panose="020F0502020204030203" pitchFamily="34" charset="0"/>
              </a:rPr>
              <a:t> </a:t>
            </a:r>
            <a:r>
              <a:rPr lang="de-AT" sz="2800" dirty="0" err="1">
                <a:latin typeface="Lato" panose="020F0502020204030203" pitchFamily="34" charset="0"/>
              </a:rPr>
              <a:t>use</a:t>
            </a:r>
            <a:r>
              <a:rPr lang="de-AT" sz="2800" dirty="0">
                <a:latin typeface="Lato" panose="020F0502020204030203" pitchFamily="34" charset="0"/>
              </a:rPr>
              <a:t> </a:t>
            </a:r>
            <a:r>
              <a:rPr lang="de-AT" sz="2800" dirty="0" err="1">
                <a:latin typeface="Lato" panose="020F0502020204030203" pitchFamily="34" charset="0"/>
              </a:rPr>
              <a:t>images</a:t>
            </a:r>
            <a:r>
              <a:rPr lang="de-AT" sz="2800" dirty="0">
                <a:latin typeface="Lato" panose="020F0502020204030203" pitchFamily="34" charset="0"/>
              </a:rPr>
              <a:t> </a:t>
            </a:r>
            <a:r>
              <a:rPr lang="de-AT" sz="2800" dirty="0" err="1">
                <a:latin typeface="Lato" panose="020F0502020204030203" pitchFamily="34" charset="0"/>
              </a:rPr>
              <a:t>as</a:t>
            </a:r>
            <a:r>
              <a:rPr lang="de-AT" sz="2800" dirty="0">
                <a:latin typeface="Lato" panose="020F0502020204030203" pitchFamily="34" charset="0"/>
              </a:rPr>
              <a:t> </a:t>
            </a:r>
            <a:r>
              <a:rPr lang="de-AT" sz="2800" dirty="0" err="1">
                <a:latin typeface="Lato" panose="020F0502020204030203" pitchFamily="34" charset="0"/>
              </a:rPr>
              <a:t>background</a:t>
            </a:r>
            <a:endParaRPr lang="de-AT" sz="28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800" dirty="0" err="1">
                <a:latin typeface="Lato" panose="020F0502020204030203" pitchFamily="34" charset="0"/>
              </a:rPr>
              <a:t>difficult</a:t>
            </a:r>
            <a:r>
              <a:rPr lang="de-AT" sz="2800" dirty="0">
                <a:latin typeface="Lato" panose="020F0502020204030203" pitchFamily="34" charset="0"/>
              </a:rPr>
              <a:t> </a:t>
            </a:r>
            <a:r>
              <a:rPr lang="de-AT" sz="2800" dirty="0" err="1">
                <a:latin typeface="Lato" panose="020F0502020204030203" pitchFamily="34" charset="0"/>
              </a:rPr>
              <a:t>to</a:t>
            </a:r>
            <a:r>
              <a:rPr lang="de-AT" sz="2800" dirty="0">
                <a:latin typeface="Lato" panose="020F0502020204030203" pitchFamily="34" charset="0"/>
              </a:rPr>
              <a:t> </a:t>
            </a:r>
            <a:r>
              <a:rPr lang="de-AT" sz="2800" dirty="0" err="1">
                <a:latin typeface="Lato" panose="020F0502020204030203" pitchFamily="34" charset="0"/>
              </a:rPr>
              <a:t>read</a:t>
            </a:r>
            <a:r>
              <a:rPr lang="de-AT" sz="2800" dirty="0">
                <a:latin typeface="Lato" panose="020F0502020204030203" pitchFamily="34" charset="0"/>
              </a:rPr>
              <a:t> </a:t>
            </a:r>
            <a:r>
              <a:rPr lang="de-AT" sz="2800" dirty="0" err="1">
                <a:latin typeface="Lato" panose="020F0502020204030203" pitchFamily="34" charset="0"/>
              </a:rPr>
              <a:t>text</a:t>
            </a:r>
            <a:endParaRPr lang="de-AT" sz="28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800" dirty="0" err="1">
                <a:latin typeface="Lato" panose="020F0502020204030203" pitchFamily="34" charset="0"/>
              </a:rPr>
              <a:t>distracts</a:t>
            </a:r>
            <a:r>
              <a:rPr lang="de-AT" sz="2800" dirty="0">
                <a:latin typeface="Lato" panose="020F0502020204030203" pitchFamily="34" charset="0"/>
              </a:rPr>
              <a:t> </a:t>
            </a:r>
            <a:r>
              <a:rPr lang="de-AT" sz="2800" dirty="0" err="1">
                <a:latin typeface="Lato" panose="020F0502020204030203" pitchFamily="34" charset="0"/>
              </a:rPr>
              <a:t>from</a:t>
            </a:r>
            <a:r>
              <a:rPr lang="de-AT" sz="2800" dirty="0">
                <a:latin typeface="Lato" panose="020F0502020204030203" pitchFamily="34" charset="0"/>
              </a:rPr>
              <a:t> </a:t>
            </a:r>
            <a:r>
              <a:rPr lang="de-AT" sz="2800" dirty="0" err="1">
                <a:latin typeface="Lato" panose="020F0502020204030203" pitchFamily="34" charset="0"/>
              </a:rPr>
              <a:t>text</a:t>
            </a:r>
            <a:endParaRPr lang="de-AT" sz="28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800" dirty="0">
                <a:latin typeface="Lato" panose="020F0502020204030203" pitchFamily="34" charset="0"/>
              </a:rPr>
              <a:t>not </a:t>
            </a:r>
            <a:r>
              <a:rPr lang="de-AT" sz="2800" dirty="0" err="1">
                <a:latin typeface="Lato" panose="020F0502020204030203" pitchFamily="34" charset="0"/>
              </a:rPr>
              <a:t>much</a:t>
            </a:r>
            <a:r>
              <a:rPr lang="de-AT" sz="2800" dirty="0">
                <a:latin typeface="Lato" panose="020F0502020204030203" pitchFamily="34" charset="0"/>
              </a:rPr>
              <a:t> </a:t>
            </a:r>
            <a:r>
              <a:rPr lang="de-AT" sz="2800" dirty="0" err="1">
                <a:latin typeface="Lato" panose="020F0502020204030203" pitchFamily="34" charset="0"/>
              </a:rPr>
              <a:t>contrast</a:t>
            </a:r>
            <a:endParaRPr lang="de-AT" sz="28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800" dirty="0" err="1">
                <a:latin typeface="Lato" panose="020F0502020204030203" pitchFamily="34" charset="0"/>
              </a:rPr>
              <a:t>looks</a:t>
            </a:r>
            <a:r>
              <a:rPr lang="de-AT" sz="2800" dirty="0">
                <a:latin typeface="Lato" panose="020F0502020204030203" pitchFamily="34" charset="0"/>
              </a:rPr>
              <a:t> </a:t>
            </a:r>
            <a:r>
              <a:rPr lang="de-AT" sz="2800" dirty="0" err="1">
                <a:latin typeface="Lato" panose="020F0502020204030203" pitchFamily="34" charset="0"/>
              </a:rPr>
              <a:t>messy</a:t>
            </a:r>
            <a:endParaRPr lang="de-AT" sz="2800" dirty="0">
              <a:latin typeface="Lato" panose="020F0502020204030203" pitchFamily="34" charset="0"/>
            </a:endParaRPr>
          </a:p>
          <a:p>
            <a:endParaRPr lang="de-AT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9DDD395-EF01-4829-A717-BDE3A4237B56}"/>
              </a:ext>
            </a:extLst>
          </p:cNvPr>
          <p:cNvGrpSpPr/>
          <p:nvPr/>
        </p:nvGrpSpPr>
        <p:grpSpPr>
          <a:xfrm>
            <a:off x="5182471" y="-1010432"/>
            <a:ext cx="2008586" cy="907200"/>
            <a:chOff x="4541014" y="-1026186"/>
            <a:chExt cx="2008586" cy="90720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186B9431-2F16-40B3-953C-DC26637C7526}"/>
                </a:ext>
              </a:extLst>
            </p:cNvPr>
            <p:cNvSpPr txBox="1"/>
            <p:nvPr/>
          </p:nvSpPr>
          <p:spPr>
            <a:xfrm>
              <a:off x="4541014" y="-757252"/>
              <a:ext cx="1139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>
                  <a:latin typeface="Lato" panose="020F0502020204030203" pitchFamily="34" charset="0"/>
                </a:rPr>
                <a:t>right</a:t>
              </a:r>
              <a:endParaRPr lang="de-AT" dirty="0">
                <a:latin typeface="Lato" panose="020F0502020204030203" pitchFamily="34" charset="0"/>
              </a:endParaRP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A7F70E09-A7C0-4157-A977-30EB2DED8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400" y="-1026186"/>
              <a:ext cx="907200" cy="90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52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7645E-306A-4518-8BDC-844E6EF8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Colors in </a:t>
            </a:r>
            <a:r>
              <a:rPr lang="de-AT" sz="6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presentations</a:t>
            </a:r>
            <a:endParaRPr lang="de-AT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6E2BD0-3D84-4A82-AF53-DAE528DBC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3200" dirty="0">
              <a:highlight>
                <a:srgbClr val="FFFF00"/>
              </a:highlight>
            </a:endParaRPr>
          </a:p>
          <a:p>
            <a:r>
              <a:rPr lang="de-AT" sz="3200" dirty="0">
                <a:highlight>
                  <a:srgbClr val="FFFF00"/>
                </a:highlight>
              </a:rPr>
              <a:t>not </a:t>
            </a:r>
            <a:r>
              <a:rPr lang="de-AT" sz="3200" dirty="0" err="1">
                <a:highlight>
                  <a:srgbClr val="FFFF00"/>
                </a:highlight>
              </a:rPr>
              <a:t>too</a:t>
            </a:r>
            <a:r>
              <a:rPr lang="de-AT" sz="3200" dirty="0">
                <a:highlight>
                  <a:srgbClr val="FFFF00"/>
                </a:highlight>
              </a:rPr>
              <a:t> </a:t>
            </a:r>
            <a:r>
              <a:rPr lang="de-AT" sz="3200" dirty="0" err="1">
                <a:highlight>
                  <a:srgbClr val="FFFF00"/>
                </a:highlight>
              </a:rPr>
              <a:t>colorful</a:t>
            </a:r>
            <a:endParaRPr lang="de-AT" sz="3200" dirty="0">
              <a:highlight>
                <a:srgbClr val="FFFF00"/>
              </a:highlight>
            </a:endParaRPr>
          </a:p>
          <a:p>
            <a:r>
              <a:rPr lang="de-AT" sz="3200" dirty="0" err="1">
                <a:solidFill>
                  <a:srgbClr val="7030A0"/>
                </a:solidFill>
              </a:rPr>
              <a:t>many</a:t>
            </a:r>
            <a:r>
              <a:rPr lang="de-AT" sz="3200" dirty="0">
                <a:solidFill>
                  <a:srgbClr val="7030A0"/>
                </a:solidFill>
              </a:rPr>
              <a:t> </a:t>
            </a:r>
            <a:r>
              <a:rPr lang="de-AT" sz="3200" dirty="0" err="1">
                <a:solidFill>
                  <a:srgbClr val="7030A0"/>
                </a:solidFill>
              </a:rPr>
              <a:t>colors</a:t>
            </a:r>
            <a:r>
              <a:rPr lang="de-AT" sz="3200" dirty="0">
                <a:solidFill>
                  <a:srgbClr val="7030A0"/>
                </a:solidFill>
              </a:rPr>
              <a:t> </a:t>
            </a:r>
            <a:r>
              <a:rPr lang="de-AT" sz="3200" dirty="0">
                <a:solidFill>
                  <a:srgbClr val="7030A0"/>
                </a:solidFill>
                <a:sym typeface="Wingdings" panose="05000000000000000000" pitchFamily="2" charset="2"/>
              </a:rPr>
              <a:t> not </a:t>
            </a:r>
            <a:r>
              <a:rPr lang="de-AT" sz="3200" dirty="0" err="1">
                <a:solidFill>
                  <a:srgbClr val="7030A0"/>
                </a:solidFill>
                <a:sym typeface="Wingdings" panose="05000000000000000000" pitchFamily="2" charset="2"/>
              </a:rPr>
              <a:t>serious</a:t>
            </a:r>
            <a:endParaRPr lang="de-AT" sz="3200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r>
              <a:rPr lang="de-AT" sz="3200" dirty="0" err="1">
                <a:solidFill>
                  <a:srgbClr val="FF0000"/>
                </a:solidFill>
              </a:rPr>
              <a:t>emphasize</a:t>
            </a:r>
            <a:r>
              <a:rPr lang="de-AT" sz="3200" dirty="0">
                <a:solidFill>
                  <a:srgbClr val="FF0000"/>
                </a:solidFill>
              </a:rPr>
              <a:t> </a:t>
            </a:r>
            <a:r>
              <a:rPr lang="de-AT" sz="3200" dirty="0" err="1">
                <a:solidFill>
                  <a:srgbClr val="FF0000"/>
                </a:solidFill>
              </a:rPr>
              <a:t>important</a:t>
            </a:r>
            <a:r>
              <a:rPr lang="de-AT" sz="3200" dirty="0">
                <a:solidFill>
                  <a:srgbClr val="FF0000"/>
                </a:solidFill>
              </a:rPr>
              <a:t> </a:t>
            </a:r>
            <a:r>
              <a:rPr lang="de-AT" sz="3200" dirty="0" err="1">
                <a:solidFill>
                  <a:srgbClr val="FF0000"/>
                </a:solidFill>
              </a:rPr>
              <a:t>information</a:t>
            </a:r>
            <a:endParaRPr lang="de-AT" sz="3200" dirty="0">
              <a:solidFill>
                <a:srgbClr val="FF0000"/>
              </a:solidFill>
            </a:endParaRPr>
          </a:p>
          <a:p>
            <a:r>
              <a:rPr lang="de-AT" sz="3200" dirty="0" err="1">
                <a:solidFill>
                  <a:schemeClr val="accent2"/>
                </a:solidFill>
              </a:rPr>
              <a:t>contrast</a:t>
            </a:r>
            <a:r>
              <a:rPr lang="de-AT" sz="3200" dirty="0">
                <a:solidFill>
                  <a:schemeClr val="accent2"/>
                </a:solidFill>
              </a:rPr>
              <a:t> </a:t>
            </a:r>
            <a:r>
              <a:rPr lang="de-AT" sz="3200" dirty="0" err="1">
                <a:solidFill>
                  <a:schemeClr val="accent2"/>
                </a:solidFill>
              </a:rPr>
              <a:t>background</a:t>
            </a:r>
            <a:r>
              <a:rPr lang="de-AT" sz="3200" dirty="0">
                <a:solidFill>
                  <a:schemeClr val="accent2"/>
                </a:solidFill>
              </a:rPr>
              <a:t> and </a:t>
            </a:r>
            <a:r>
              <a:rPr lang="de-AT" sz="3200" dirty="0" err="1">
                <a:solidFill>
                  <a:schemeClr val="accent2"/>
                </a:solidFill>
              </a:rPr>
              <a:t>font</a:t>
            </a:r>
            <a:endParaRPr lang="de-AT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e-AT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01D4E91-8AC8-4F04-A73F-9D04374BD86C}"/>
              </a:ext>
            </a:extLst>
          </p:cNvPr>
          <p:cNvGrpSpPr/>
          <p:nvPr/>
        </p:nvGrpSpPr>
        <p:grpSpPr>
          <a:xfrm>
            <a:off x="4998254" y="-1062474"/>
            <a:ext cx="2195491" cy="906754"/>
            <a:chOff x="4353886" y="-1079238"/>
            <a:chExt cx="2195491" cy="906754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45759CC-986E-4652-A86B-468ED3C7F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623" y="-1079238"/>
              <a:ext cx="906754" cy="906754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B701303-D7B6-414E-AEF4-000D008A2493}"/>
                </a:ext>
              </a:extLst>
            </p:cNvPr>
            <p:cNvSpPr txBox="1"/>
            <p:nvPr/>
          </p:nvSpPr>
          <p:spPr>
            <a:xfrm>
              <a:off x="4353886" y="-794165"/>
              <a:ext cx="1288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>
                  <a:latin typeface="Lato" panose="020F0502020204030203" pitchFamily="34" charset="0"/>
                </a:rPr>
                <a:t>wrong</a:t>
              </a:r>
              <a:endParaRPr lang="de-AT" dirty="0">
                <a:latin typeface="Lato" panose="020F05020202040302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6216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7F0D549-2144-42B6-86D3-5A124B2E7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0426" y="1490663"/>
            <a:ext cx="10438199" cy="4819650"/>
          </a:xfrm>
        </p:spPr>
        <p:txBody>
          <a:bodyPr/>
          <a:lstStyle/>
          <a:p>
            <a:endParaRPr lang="de-AT" sz="24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400" dirty="0">
                <a:latin typeface="Lato" panose="020F0502020204030203" pitchFamily="34" charset="0"/>
              </a:rPr>
              <a:t>not </a:t>
            </a:r>
            <a:r>
              <a:rPr lang="de-AT" sz="2400" dirty="0" err="1">
                <a:latin typeface="Lato" panose="020F0502020204030203" pitchFamily="34" charset="0"/>
              </a:rPr>
              <a:t>too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colorful</a:t>
            </a:r>
            <a:endParaRPr lang="de-AT" sz="24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400" dirty="0" err="1">
                <a:latin typeface="Lato" panose="020F0502020204030203" pitchFamily="34" charset="0"/>
              </a:rPr>
              <a:t>many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colors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>
                <a:latin typeface="Lato" panose="020F0502020204030203" pitchFamily="34" charset="0"/>
                <a:sym typeface="Wingdings" panose="05000000000000000000" pitchFamily="2" charset="2"/>
              </a:rPr>
              <a:t> not </a:t>
            </a:r>
            <a:r>
              <a:rPr lang="de-AT" sz="2400" dirty="0" err="1">
                <a:latin typeface="Lato" panose="020F0502020204030203" pitchFamily="34" charset="0"/>
                <a:sym typeface="Wingdings" panose="05000000000000000000" pitchFamily="2" charset="2"/>
              </a:rPr>
              <a:t>serious</a:t>
            </a:r>
            <a:endParaRPr lang="de-AT" sz="2400" dirty="0">
              <a:latin typeface="Lato" panose="020F0502020204030203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AT" sz="2400" dirty="0" err="1">
                <a:latin typeface="Lato" panose="020F0502020204030203" pitchFamily="34" charset="0"/>
              </a:rPr>
              <a:t>emphasize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important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information</a:t>
            </a:r>
            <a:endParaRPr lang="de-AT" sz="24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400" dirty="0" err="1">
                <a:latin typeface="Lato" panose="020F0502020204030203" pitchFamily="34" charset="0"/>
              </a:rPr>
              <a:t>contrast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background</a:t>
            </a:r>
            <a:r>
              <a:rPr lang="de-AT" sz="2400" dirty="0">
                <a:latin typeface="Lato" panose="020F0502020204030203" pitchFamily="34" charset="0"/>
              </a:rPr>
              <a:t> and </a:t>
            </a:r>
            <a:r>
              <a:rPr lang="de-AT" sz="2400" dirty="0" err="1">
                <a:latin typeface="Lato" panose="020F0502020204030203" pitchFamily="34" charset="0"/>
              </a:rPr>
              <a:t>font</a:t>
            </a:r>
            <a:endParaRPr lang="de-AT" sz="3200" dirty="0">
              <a:latin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4A339CA-F7C8-4FBA-AFB9-A715D790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547687"/>
            <a:ext cx="11343719" cy="72866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Lato" panose="020F0502020204030203" pitchFamily="34" charset="0"/>
                <a:ea typeface="MingLiU_HKSCS" panose="020B0604030504040204" pitchFamily="18" charset="-120"/>
              </a:rPr>
              <a:t>Colors in presentations</a:t>
            </a:r>
            <a:endParaRPr lang="en-US" sz="3200" b="1" dirty="0">
              <a:latin typeface="Lato" panose="020F0502020204030203" pitchFamily="34" charset="0"/>
              <a:ea typeface="MingLiU_HKSCS" panose="020B0604030504040204" pitchFamily="18" charset="-12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F04B2E-8A74-46CC-B338-6191CB8C7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83" y="5325966"/>
            <a:ext cx="1347229" cy="1344013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B3F1B-D05E-4067-B008-580022050ED8}"/>
              </a:ext>
            </a:extLst>
          </p:cNvPr>
          <p:cNvGrpSpPr/>
          <p:nvPr/>
        </p:nvGrpSpPr>
        <p:grpSpPr>
          <a:xfrm>
            <a:off x="5182471" y="-1010432"/>
            <a:ext cx="2008586" cy="907200"/>
            <a:chOff x="4541014" y="-1026186"/>
            <a:chExt cx="2008586" cy="907200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508D39AC-FD69-43DC-9BB9-B8E45650C870}"/>
                </a:ext>
              </a:extLst>
            </p:cNvPr>
            <p:cNvSpPr txBox="1"/>
            <p:nvPr/>
          </p:nvSpPr>
          <p:spPr>
            <a:xfrm>
              <a:off x="4541014" y="-757252"/>
              <a:ext cx="1139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>
                  <a:latin typeface="Lato" panose="020F0502020204030203" pitchFamily="34" charset="0"/>
                </a:rPr>
                <a:t>right</a:t>
              </a:r>
              <a:endParaRPr lang="de-AT" dirty="0">
                <a:latin typeface="Lato" panose="020F0502020204030203" pitchFamily="34" charset="0"/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B6316AB-D404-4F1F-A2B3-DA5618734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400" y="-1026186"/>
              <a:ext cx="907200" cy="90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41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55637-143B-4520-BC51-121103CD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Too</a:t>
            </a:r>
            <a:r>
              <a:rPr lang="de-AT" dirty="0"/>
              <a:t> </a:t>
            </a:r>
            <a:r>
              <a:rPr lang="de-AT" dirty="0" err="1"/>
              <a:t>minimalistic</a:t>
            </a:r>
            <a:r>
              <a:rPr lang="de-AT" dirty="0"/>
              <a:t> design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68DE09-94D0-4415-A46F-36995888D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 err="1"/>
              <a:t>don‘t</a:t>
            </a:r>
            <a:r>
              <a:rPr lang="de-AT" sz="2800" dirty="0"/>
              <a:t> </a:t>
            </a:r>
            <a:r>
              <a:rPr lang="de-AT" sz="2800" dirty="0" err="1"/>
              <a:t>be</a:t>
            </a:r>
            <a:r>
              <a:rPr lang="de-AT" sz="2800" dirty="0"/>
              <a:t> </a:t>
            </a:r>
            <a:r>
              <a:rPr lang="de-AT" sz="2800" dirty="0" err="1"/>
              <a:t>too</a:t>
            </a:r>
            <a:r>
              <a:rPr lang="de-AT" sz="2800" dirty="0"/>
              <a:t> </a:t>
            </a:r>
            <a:r>
              <a:rPr lang="de-AT" sz="2800" dirty="0" err="1"/>
              <a:t>minimalistic</a:t>
            </a:r>
            <a:endParaRPr lang="de-AT" sz="2800" dirty="0"/>
          </a:p>
          <a:p>
            <a:r>
              <a:rPr lang="de-AT" sz="2800" dirty="0" err="1"/>
              <a:t>don‘t</a:t>
            </a:r>
            <a:r>
              <a:rPr lang="de-AT" sz="2800" dirty="0"/>
              <a:t> </a:t>
            </a:r>
            <a:r>
              <a:rPr lang="de-AT" sz="2800" dirty="0" err="1"/>
              <a:t>use</a:t>
            </a:r>
            <a:r>
              <a:rPr lang="de-AT" sz="2800" dirty="0"/>
              <a:t> blank </a:t>
            </a:r>
            <a:r>
              <a:rPr lang="de-AT" sz="2800" dirty="0" err="1"/>
              <a:t>slides</a:t>
            </a:r>
            <a:endParaRPr lang="de-AT" sz="2800" dirty="0"/>
          </a:p>
          <a:p>
            <a:r>
              <a:rPr lang="de-AT" sz="2800" dirty="0" err="1"/>
              <a:t>is</a:t>
            </a:r>
            <a:r>
              <a:rPr lang="de-AT" sz="2800" dirty="0"/>
              <a:t> </a:t>
            </a:r>
            <a:r>
              <a:rPr lang="de-AT" sz="2800" dirty="0" err="1"/>
              <a:t>boring</a:t>
            </a:r>
            <a:endParaRPr lang="de-AT" sz="2800" dirty="0"/>
          </a:p>
          <a:p>
            <a:r>
              <a:rPr lang="de-AT" sz="2800" dirty="0" err="1"/>
              <a:t>looks</a:t>
            </a:r>
            <a:r>
              <a:rPr lang="de-AT" sz="2800" dirty="0"/>
              <a:t> </a:t>
            </a:r>
            <a:r>
              <a:rPr lang="de-AT" sz="2800" dirty="0" err="1"/>
              <a:t>lazy</a:t>
            </a:r>
            <a:endParaRPr lang="de-AT" sz="2800" dirty="0"/>
          </a:p>
          <a:p>
            <a:r>
              <a:rPr lang="de-AT" sz="2800" dirty="0" err="1"/>
              <a:t>make</a:t>
            </a:r>
            <a:r>
              <a:rPr lang="de-AT" sz="2800" dirty="0"/>
              <a:t> </a:t>
            </a:r>
            <a:r>
              <a:rPr lang="de-AT" sz="2800" dirty="0" err="1"/>
              <a:t>it</a:t>
            </a:r>
            <a:r>
              <a:rPr lang="de-AT" sz="2800" dirty="0"/>
              <a:t> simple but </a:t>
            </a:r>
            <a:r>
              <a:rPr lang="de-AT" sz="2800" dirty="0" err="1"/>
              <a:t>serious</a:t>
            </a:r>
            <a:endParaRPr lang="de-AT" sz="2800" dirty="0"/>
          </a:p>
          <a:p>
            <a:endParaRPr lang="de-AT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5F1D520-9347-4179-AD63-7482886DBB58}"/>
              </a:ext>
            </a:extLst>
          </p:cNvPr>
          <p:cNvGrpSpPr/>
          <p:nvPr/>
        </p:nvGrpSpPr>
        <p:grpSpPr>
          <a:xfrm>
            <a:off x="4998254" y="-1062474"/>
            <a:ext cx="2195491" cy="906754"/>
            <a:chOff x="4353886" y="-1079238"/>
            <a:chExt cx="2195491" cy="906754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BDAD839F-438C-4D5D-84F6-F04719A26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623" y="-1079238"/>
              <a:ext cx="906754" cy="906754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FE7225F-DABE-443E-8EDB-B08064195335}"/>
                </a:ext>
              </a:extLst>
            </p:cNvPr>
            <p:cNvSpPr txBox="1"/>
            <p:nvPr/>
          </p:nvSpPr>
          <p:spPr>
            <a:xfrm>
              <a:off x="4353886" y="-794165"/>
              <a:ext cx="1288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>
                  <a:latin typeface="Lato" panose="020F0502020204030203" pitchFamily="34" charset="0"/>
                </a:rPr>
                <a:t>wrong</a:t>
              </a:r>
              <a:endParaRPr lang="de-AT" dirty="0">
                <a:latin typeface="Lato" panose="020F05020202040302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966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5A20026B-BD52-4B59-A5A6-037EB8A165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75" y="548974"/>
            <a:ext cx="5610225" cy="5760052"/>
          </a:xfr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7F0D549-2144-42B6-86D3-5A124B2E7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8402" y="1846555"/>
            <a:ext cx="5610223" cy="44637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2400">
                <a:latin typeface="Lato" panose="020F0502020204030203" pitchFamily="34" charset="0"/>
              </a:rPr>
              <a:t>don‘t be too minimalistic</a:t>
            </a:r>
          </a:p>
          <a:p>
            <a:pPr>
              <a:lnSpc>
                <a:spcPct val="150000"/>
              </a:lnSpc>
            </a:pPr>
            <a:r>
              <a:rPr lang="de-AT" sz="2400">
                <a:latin typeface="Lato" panose="020F0502020204030203" pitchFamily="34" charset="0"/>
              </a:rPr>
              <a:t>don‘t use blank slides</a:t>
            </a:r>
          </a:p>
          <a:p>
            <a:pPr>
              <a:lnSpc>
                <a:spcPct val="150000"/>
              </a:lnSpc>
            </a:pPr>
            <a:r>
              <a:rPr lang="de-AT" sz="2400">
                <a:latin typeface="Lato" panose="020F0502020204030203" pitchFamily="34" charset="0"/>
              </a:rPr>
              <a:t>is boring</a:t>
            </a:r>
          </a:p>
          <a:p>
            <a:pPr>
              <a:lnSpc>
                <a:spcPct val="150000"/>
              </a:lnSpc>
            </a:pPr>
            <a:r>
              <a:rPr lang="de-AT" sz="2400">
                <a:latin typeface="Lato" panose="020F0502020204030203" pitchFamily="34" charset="0"/>
              </a:rPr>
              <a:t>looks lazy</a:t>
            </a:r>
          </a:p>
          <a:p>
            <a:pPr>
              <a:lnSpc>
                <a:spcPct val="150000"/>
              </a:lnSpc>
            </a:pPr>
            <a:r>
              <a:rPr lang="de-AT" sz="2400">
                <a:latin typeface="Lato" panose="020F0502020204030203" pitchFamily="34" charset="0"/>
              </a:rPr>
              <a:t>make it simple but serious</a:t>
            </a:r>
          </a:p>
          <a:p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4A339CA-F7C8-4FBA-AFB9-A715D790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>
                <a:latin typeface="Lato" panose="020F0502020204030203" pitchFamily="34" charset="0"/>
              </a:rPr>
              <a:t>Too minimalistic design</a:t>
            </a:r>
            <a:endParaRPr lang="en-US" sz="3600" dirty="0">
              <a:latin typeface="Lato Light" panose="020F030202020403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D2ED53-881B-42F6-A2C5-88CC33783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83" y="5325966"/>
            <a:ext cx="1347229" cy="1344013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47A929D-8F46-45BA-9F6B-729183BBCC5E}"/>
              </a:ext>
            </a:extLst>
          </p:cNvPr>
          <p:cNvGrpSpPr/>
          <p:nvPr/>
        </p:nvGrpSpPr>
        <p:grpSpPr>
          <a:xfrm>
            <a:off x="5182471" y="-1010432"/>
            <a:ext cx="2008586" cy="907200"/>
            <a:chOff x="4541014" y="-1026186"/>
            <a:chExt cx="2008586" cy="907200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8C37333-2F0D-4985-8F4D-2141E7453395}"/>
                </a:ext>
              </a:extLst>
            </p:cNvPr>
            <p:cNvSpPr txBox="1"/>
            <p:nvPr/>
          </p:nvSpPr>
          <p:spPr>
            <a:xfrm>
              <a:off x="4541014" y="-757252"/>
              <a:ext cx="1139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>
                  <a:latin typeface="Lato" panose="020F0502020204030203" pitchFamily="34" charset="0"/>
                </a:rPr>
                <a:t>right</a:t>
              </a:r>
              <a:endParaRPr lang="de-AT" dirty="0">
                <a:latin typeface="Lato" panose="020F0502020204030203" pitchFamily="34" charset="0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B7C415B-53F4-4844-8A0D-A91419554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400" y="-1026186"/>
              <a:ext cx="907200" cy="90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24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7F0D549-2144-42B6-86D3-5A124B2E7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906" y="1490663"/>
            <a:ext cx="11343720" cy="4819650"/>
          </a:xfrm>
        </p:spPr>
        <p:txBody>
          <a:bodyPr>
            <a:normAutofit/>
          </a:bodyPr>
          <a:lstStyle/>
          <a:p>
            <a:endParaRPr lang="de-AT" sz="2400" dirty="0">
              <a:latin typeface="Lato" panose="020F0502020204030203" pitchFamily="34" charset="0"/>
            </a:endParaRPr>
          </a:p>
          <a:p>
            <a:r>
              <a:rPr lang="de-AT" sz="2400" dirty="0"/>
              <a:t>In </a:t>
            </a:r>
            <a:r>
              <a:rPr lang="de-AT" sz="2400" dirty="0" err="1"/>
              <a:t>presentations</a:t>
            </a:r>
            <a:r>
              <a:rPr lang="de-AT" sz="2400" dirty="0"/>
              <a:t> </a:t>
            </a:r>
            <a:r>
              <a:rPr lang="de-AT" sz="2400" dirty="0" err="1"/>
              <a:t>you</a:t>
            </a:r>
            <a:r>
              <a:rPr lang="de-AT" sz="2400" dirty="0"/>
              <a:t> </a:t>
            </a:r>
            <a:r>
              <a:rPr lang="de-AT" sz="2400" dirty="0" err="1"/>
              <a:t>should</a:t>
            </a:r>
            <a:r>
              <a:rPr lang="de-AT" sz="2400" dirty="0"/>
              <a:t> not </a:t>
            </a:r>
            <a:r>
              <a:rPr lang="de-AT" sz="2400" dirty="0" err="1"/>
              <a:t>avoid</a:t>
            </a:r>
            <a:r>
              <a:rPr lang="de-AT" sz="2400" dirty="0"/>
              <a:t> </a:t>
            </a:r>
            <a:r>
              <a:rPr lang="de-AT" sz="2400" dirty="0" err="1"/>
              <a:t>eye</a:t>
            </a:r>
            <a:r>
              <a:rPr lang="de-AT" sz="2400" dirty="0"/>
              <a:t> </a:t>
            </a:r>
            <a:r>
              <a:rPr lang="de-AT" sz="2400" dirty="0" err="1"/>
              <a:t>contact</a:t>
            </a:r>
            <a:r>
              <a:rPr lang="de-AT" sz="2400" dirty="0"/>
              <a:t> </a:t>
            </a:r>
            <a:r>
              <a:rPr lang="de-AT" sz="2400" dirty="0" err="1"/>
              <a:t>with</a:t>
            </a:r>
            <a:r>
              <a:rPr lang="de-AT" sz="2400" dirty="0"/>
              <a:t> </a:t>
            </a:r>
            <a:r>
              <a:rPr lang="de-AT" sz="2400" dirty="0" err="1"/>
              <a:t>your</a:t>
            </a:r>
            <a:r>
              <a:rPr lang="de-AT" sz="2400" dirty="0"/>
              <a:t> </a:t>
            </a:r>
            <a:r>
              <a:rPr lang="de-AT" sz="2400" dirty="0" err="1"/>
              <a:t>audience</a:t>
            </a:r>
            <a:endParaRPr lang="de-AT" sz="2400" dirty="0"/>
          </a:p>
          <a:p>
            <a:r>
              <a:rPr lang="de-AT" sz="2400" dirty="0" err="1"/>
              <a:t>You</a:t>
            </a:r>
            <a:r>
              <a:rPr lang="de-AT" sz="2400" dirty="0"/>
              <a:t> </a:t>
            </a:r>
            <a:r>
              <a:rPr lang="de-AT" sz="2400" dirty="0" err="1"/>
              <a:t>should</a:t>
            </a:r>
            <a:r>
              <a:rPr lang="de-AT" sz="2400" dirty="0"/>
              <a:t> </a:t>
            </a:r>
            <a:r>
              <a:rPr lang="de-AT" sz="2400" dirty="0" err="1"/>
              <a:t>never</a:t>
            </a:r>
            <a:r>
              <a:rPr lang="de-AT" sz="2400" dirty="0"/>
              <a:t> </a:t>
            </a:r>
            <a:r>
              <a:rPr lang="de-AT" sz="2400" dirty="0" err="1"/>
              <a:t>speak</a:t>
            </a:r>
            <a:r>
              <a:rPr lang="de-AT" sz="2400" dirty="0"/>
              <a:t> </a:t>
            </a:r>
            <a:r>
              <a:rPr lang="de-AT" sz="2400" dirty="0" err="1"/>
              <a:t>incoherently</a:t>
            </a:r>
            <a:r>
              <a:rPr lang="de-AT" sz="2400" dirty="0"/>
              <a:t> and </a:t>
            </a:r>
            <a:r>
              <a:rPr lang="de-AT" sz="2400" dirty="0" err="1"/>
              <a:t>you</a:t>
            </a:r>
            <a:r>
              <a:rPr lang="de-AT" sz="2400" dirty="0"/>
              <a:t> </a:t>
            </a:r>
            <a:r>
              <a:rPr lang="de-AT" sz="2400" dirty="0" err="1"/>
              <a:t>should</a:t>
            </a:r>
            <a:r>
              <a:rPr lang="de-AT" sz="2400" dirty="0"/>
              <a:t> not </a:t>
            </a:r>
            <a:r>
              <a:rPr lang="de-AT" sz="2400" dirty="0" err="1"/>
              <a:t>speak</a:t>
            </a:r>
            <a:r>
              <a:rPr lang="de-AT" sz="2400" dirty="0"/>
              <a:t> </a:t>
            </a:r>
            <a:r>
              <a:rPr lang="de-AT" sz="2400" dirty="0" err="1"/>
              <a:t>too</a:t>
            </a:r>
            <a:r>
              <a:rPr lang="de-AT" sz="2400" dirty="0"/>
              <a:t> fast. </a:t>
            </a:r>
            <a:r>
              <a:rPr lang="de-AT" sz="2400" dirty="0" err="1"/>
              <a:t>Avoid</a:t>
            </a:r>
            <a:r>
              <a:rPr lang="de-AT" sz="2400" dirty="0"/>
              <a:t> </a:t>
            </a:r>
            <a:r>
              <a:rPr lang="de-AT" sz="2400" dirty="0" err="1"/>
              <a:t>this</a:t>
            </a:r>
            <a:r>
              <a:rPr lang="de-AT" sz="2400" dirty="0"/>
              <a:t> </a:t>
            </a:r>
            <a:r>
              <a:rPr lang="de-AT" sz="2400" dirty="0" err="1"/>
              <a:t>by</a:t>
            </a:r>
            <a:r>
              <a:rPr lang="de-AT" sz="2400" dirty="0"/>
              <a:t> </a:t>
            </a:r>
            <a:r>
              <a:rPr lang="de-AT" sz="2400" dirty="0" err="1"/>
              <a:t>taking</a:t>
            </a:r>
            <a:r>
              <a:rPr lang="de-AT" sz="2400" dirty="0"/>
              <a:t> </a:t>
            </a:r>
            <a:r>
              <a:rPr lang="de-AT" sz="2400" dirty="0" err="1"/>
              <a:t>short</a:t>
            </a:r>
            <a:r>
              <a:rPr lang="de-AT" sz="2400" dirty="0"/>
              <a:t> </a:t>
            </a:r>
            <a:r>
              <a:rPr lang="de-AT" sz="2400" dirty="0" err="1"/>
              <a:t>pauses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collect</a:t>
            </a:r>
            <a:r>
              <a:rPr lang="de-AT" sz="2400" dirty="0"/>
              <a:t> </a:t>
            </a:r>
            <a:r>
              <a:rPr lang="de-AT" sz="2400" dirty="0" err="1"/>
              <a:t>yourself</a:t>
            </a:r>
            <a:r>
              <a:rPr lang="de-AT" sz="2400" dirty="0"/>
              <a:t>.</a:t>
            </a:r>
          </a:p>
          <a:p>
            <a:r>
              <a:rPr lang="de-AT" sz="2400" dirty="0" err="1"/>
              <a:t>You</a:t>
            </a:r>
            <a:r>
              <a:rPr lang="de-AT" sz="2400" dirty="0"/>
              <a:t> </a:t>
            </a:r>
            <a:r>
              <a:rPr lang="de-AT" sz="2400" dirty="0" err="1"/>
              <a:t>should</a:t>
            </a:r>
            <a:r>
              <a:rPr lang="de-AT" sz="2400" dirty="0"/>
              <a:t> not </a:t>
            </a:r>
            <a:r>
              <a:rPr lang="de-AT" sz="2400" dirty="0" err="1"/>
              <a:t>use</a:t>
            </a:r>
            <a:r>
              <a:rPr lang="de-AT" sz="2400" dirty="0"/>
              <a:t> </a:t>
            </a:r>
            <a:r>
              <a:rPr lang="de-AT" sz="2400" dirty="0" err="1"/>
              <a:t>too</a:t>
            </a:r>
            <a:r>
              <a:rPr lang="de-AT" sz="2400" dirty="0"/>
              <a:t> </a:t>
            </a:r>
            <a:r>
              <a:rPr lang="de-AT" sz="2400" dirty="0" err="1"/>
              <a:t>many</a:t>
            </a:r>
            <a:r>
              <a:rPr lang="de-AT" sz="2400" dirty="0"/>
              <a:t> </a:t>
            </a:r>
            <a:r>
              <a:rPr lang="de-AT" sz="2400" dirty="0" err="1"/>
              <a:t>colors</a:t>
            </a:r>
            <a:r>
              <a:rPr lang="de-AT" sz="2400" dirty="0"/>
              <a:t> in </a:t>
            </a:r>
            <a:r>
              <a:rPr lang="de-AT" sz="2400" dirty="0" err="1"/>
              <a:t>your</a:t>
            </a:r>
            <a:r>
              <a:rPr lang="de-AT" sz="2400" dirty="0"/>
              <a:t> </a:t>
            </a:r>
            <a:r>
              <a:rPr lang="de-AT" sz="2400" dirty="0" err="1"/>
              <a:t>presentation</a:t>
            </a:r>
            <a:r>
              <a:rPr lang="de-AT" sz="2400" dirty="0"/>
              <a:t> </a:t>
            </a:r>
            <a:r>
              <a:rPr lang="de-AT" sz="2400" dirty="0" err="1"/>
              <a:t>because</a:t>
            </a:r>
            <a:r>
              <a:rPr lang="de-AT" sz="2400" dirty="0"/>
              <a:t> </a:t>
            </a:r>
            <a:r>
              <a:rPr lang="de-AT" sz="2400" dirty="0" err="1"/>
              <a:t>it</a:t>
            </a:r>
            <a:r>
              <a:rPr lang="de-AT" sz="2400" dirty="0"/>
              <a:t> </a:t>
            </a:r>
            <a:r>
              <a:rPr lang="de-AT" sz="2400" dirty="0" err="1"/>
              <a:t>doesn‘t</a:t>
            </a:r>
            <a:r>
              <a:rPr lang="de-AT" sz="2400" dirty="0"/>
              <a:t> </a:t>
            </a:r>
            <a:r>
              <a:rPr lang="de-AT" sz="2400" dirty="0" err="1"/>
              <a:t>look</a:t>
            </a:r>
            <a:r>
              <a:rPr lang="de-AT" sz="2400" dirty="0"/>
              <a:t> </a:t>
            </a:r>
            <a:r>
              <a:rPr lang="de-AT" sz="2400" dirty="0" err="1"/>
              <a:t>serious</a:t>
            </a:r>
            <a:endParaRPr lang="de-AT" sz="2400" dirty="0"/>
          </a:p>
          <a:p>
            <a:r>
              <a:rPr lang="de-AT" sz="2400" dirty="0" err="1"/>
              <a:t>Avoid</a:t>
            </a:r>
            <a:r>
              <a:rPr lang="de-AT" sz="2400" dirty="0"/>
              <a:t> </a:t>
            </a:r>
            <a:r>
              <a:rPr lang="de-AT" sz="2400" dirty="0" err="1"/>
              <a:t>too</a:t>
            </a:r>
            <a:r>
              <a:rPr lang="de-AT" sz="2400" dirty="0"/>
              <a:t> </a:t>
            </a:r>
            <a:r>
              <a:rPr lang="de-AT" sz="2400" dirty="0" err="1"/>
              <a:t>many</a:t>
            </a:r>
            <a:r>
              <a:rPr lang="de-AT" sz="2400" dirty="0"/>
              <a:t> </a:t>
            </a:r>
            <a:r>
              <a:rPr lang="de-AT" sz="2400" dirty="0" err="1"/>
              <a:t>text</a:t>
            </a:r>
            <a:r>
              <a:rPr lang="de-AT" sz="2400" dirty="0"/>
              <a:t> on </a:t>
            </a:r>
            <a:r>
              <a:rPr lang="de-AT" sz="2400" dirty="0" err="1"/>
              <a:t>your</a:t>
            </a:r>
            <a:r>
              <a:rPr lang="de-AT" sz="2400" dirty="0"/>
              <a:t> </a:t>
            </a:r>
            <a:r>
              <a:rPr lang="de-AT" sz="2400" dirty="0" err="1"/>
              <a:t>presentation</a:t>
            </a:r>
            <a:r>
              <a:rPr lang="de-AT" sz="2400" dirty="0"/>
              <a:t> and </a:t>
            </a:r>
            <a:r>
              <a:rPr lang="de-AT" sz="2400" dirty="0" err="1"/>
              <a:t>never</a:t>
            </a:r>
            <a:r>
              <a:rPr lang="de-AT" sz="2400" dirty="0"/>
              <a:t> </a:t>
            </a:r>
            <a:r>
              <a:rPr lang="de-AT" sz="2400" dirty="0" err="1"/>
              <a:t>write</a:t>
            </a:r>
            <a:r>
              <a:rPr lang="de-AT" sz="2400" dirty="0"/>
              <a:t> </a:t>
            </a:r>
            <a:r>
              <a:rPr lang="de-AT" sz="2400" dirty="0" err="1"/>
              <a:t>entire</a:t>
            </a:r>
            <a:r>
              <a:rPr lang="de-AT" sz="2400" dirty="0"/>
              <a:t> </a:t>
            </a:r>
            <a:r>
              <a:rPr lang="de-AT" sz="2400" dirty="0" err="1"/>
              <a:t>sentences</a:t>
            </a:r>
            <a:endParaRPr lang="de-AT" sz="2400" dirty="0"/>
          </a:p>
          <a:p>
            <a:r>
              <a:rPr lang="de-AT" sz="2400" dirty="0" err="1"/>
              <a:t>You</a:t>
            </a:r>
            <a:r>
              <a:rPr lang="de-AT" sz="2400" dirty="0"/>
              <a:t> </a:t>
            </a:r>
            <a:r>
              <a:rPr lang="de-AT" sz="2400" dirty="0" err="1"/>
              <a:t>should</a:t>
            </a:r>
            <a:r>
              <a:rPr lang="de-AT" sz="2400" dirty="0"/>
              <a:t> not </a:t>
            </a:r>
            <a:r>
              <a:rPr lang="de-AT" sz="2400" dirty="0" err="1"/>
              <a:t>use</a:t>
            </a:r>
            <a:r>
              <a:rPr lang="de-AT" sz="2400" dirty="0"/>
              <a:t> </a:t>
            </a:r>
            <a:r>
              <a:rPr lang="de-AT" sz="2400" dirty="0" err="1"/>
              <a:t>images</a:t>
            </a:r>
            <a:r>
              <a:rPr lang="de-AT" sz="2400" dirty="0"/>
              <a:t> </a:t>
            </a:r>
            <a:r>
              <a:rPr lang="de-AT" sz="2400" dirty="0" err="1"/>
              <a:t>as</a:t>
            </a:r>
            <a:r>
              <a:rPr lang="de-AT" sz="2400" dirty="0"/>
              <a:t> a </a:t>
            </a:r>
            <a:r>
              <a:rPr lang="de-AT" sz="2400" dirty="0" err="1"/>
              <a:t>background</a:t>
            </a:r>
            <a:r>
              <a:rPr lang="de-AT" sz="2400" dirty="0"/>
              <a:t> </a:t>
            </a:r>
            <a:r>
              <a:rPr lang="de-AT" sz="2400" dirty="0" err="1"/>
              <a:t>because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text</a:t>
            </a:r>
            <a:r>
              <a:rPr lang="de-AT" sz="2400" dirty="0"/>
              <a:t> will </a:t>
            </a:r>
            <a:r>
              <a:rPr lang="de-AT" sz="2400" dirty="0" err="1"/>
              <a:t>be</a:t>
            </a:r>
            <a:r>
              <a:rPr lang="de-AT" sz="2400" dirty="0"/>
              <a:t> </a:t>
            </a:r>
            <a:r>
              <a:rPr lang="de-AT" sz="2400" dirty="0" err="1"/>
              <a:t>difficult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read</a:t>
            </a:r>
            <a:r>
              <a:rPr lang="de-AT" sz="2400" dirty="0"/>
              <a:t> </a:t>
            </a:r>
            <a:r>
              <a:rPr lang="de-AT" sz="2400" dirty="0" err="1"/>
              <a:t>then</a:t>
            </a:r>
            <a:endParaRPr lang="de-AT" sz="2400" dirty="0"/>
          </a:p>
          <a:p>
            <a:pPr>
              <a:lnSpc>
                <a:spcPct val="100000"/>
              </a:lnSpc>
            </a:pPr>
            <a:r>
              <a:rPr lang="de-AT" sz="2400" dirty="0" err="1"/>
              <a:t>You</a:t>
            </a:r>
            <a:r>
              <a:rPr lang="de-AT" sz="2400" dirty="0"/>
              <a:t> </a:t>
            </a:r>
            <a:r>
              <a:rPr lang="de-AT" sz="2400" dirty="0" err="1"/>
              <a:t>should</a:t>
            </a:r>
            <a:r>
              <a:rPr lang="de-AT" sz="2400" dirty="0"/>
              <a:t> </a:t>
            </a:r>
            <a:r>
              <a:rPr lang="de-AT" sz="2400" dirty="0" err="1"/>
              <a:t>speak</a:t>
            </a:r>
            <a:r>
              <a:rPr lang="de-AT" sz="2400" dirty="0"/>
              <a:t> </a:t>
            </a:r>
            <a:r>
              <a:rPr lang="de-AT" sz="2400" dirty="0" err="1"/>
              <a:t>free</a:t>
            </a:r>
            <a:r>
              <a:rPr lang="de-AT" sz="2400" dirty="0"/>
              <a:t> </a:t>
            </a:r>
            <a:r>
              <a:rPr lang="de-AT" sz="2400" dirty="0" err="1"/>
              <a:t>instead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reading</a:t>
            </a:r>
            <a:r>
              <a:rPr lang="de-AT" sz="2400" dirty="0"/>
              <a:t> </a:t>
            </a:r>
            <a:r>
              <a:rPr lang="de-AT" sz="2400" dirty="0" err="1"/>
              <a:t>aloud</a:t>
            </a:r>
            <a:endParaRPr lang="de-AT" sz="2400" dirty="0"/>
          </a:p>
          <a:p>
            <a:pPr>
              <a:lnSpc>
                <a:spcPct val="100000"/>
              </a:lnSpc>
            </a:pPr>
            <a:r>
              <a:rPr lang="de-AT" sz="2400" dirty="0" err="1"/>
              <a:t>You</a:t>
            </a:r>
            <a:r>
              <a:rPr lang="de-AT" sz="2400" dirty="0"/>
              <a:t> </a:t>
            </a:r>
            <a:r>
              <a:rPr lang="de-AT" sz="2400" dirty="0" err="1"/>
              <a:t>should</a:t>
            </a:r>
            <a:r>
              <a:rPr lang="de-AT" sz="2400" dirty="0"/>
              <a:t> not </a:t>
            </a:r>
            <a:r>
              <a:rPr lang="de-AT" sz="2400" dirty="0" err="1"/>
              <a:t>read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text</a:t>
            </a:r>
            <a:r>
              <a:rPr lang="de-AT" sz="2400" dirty="0"/>
              <a:t> </a:t>
            </a:r>
            <a:r>
              <a:rPr lang="de-AT" sz="2400" dirty="0" err="1"/>
              <a:t>from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slides</a:t>
            </a:r>
            <a:r>
              <a:rPr lang="de-AT" sz="2400" dirty="0"/>
              <a:t> </a:t>
            </a:r>
            <a:r>
              <a:rPr lang="de-AT" sz="2400" dirty="0" err="1"/>
              <a:t>because</a:t>
            </a:r>
            <a:r>
              <a:rPr lang="de-AT" sz="2400" dirty="0"/>
              <a:t> </a:t>
            </a:r>
            <a:r>
              <a:rPr lang="de-AT" sz="2400" dirty="0" err="1"/>
              <a:t>your</a:t>
            </a:r>
            <a:r>
              <a:rPr lang="de-AT" sz="2400" dirty="0"/>
              <a:t> </a:t>
            </a:r>
            <a:r>
              <a:rPr lang="de-AT" sz="2400" dirty="0" err="1"/>
              <a:t>audience</a:t>
            </a:r>
            <a:r>
              <a:rPr lang="de-AT" sz="2400" dirty="0"/>
              <a:t> </a:t>
            </a:r>
            <a:r>
              <a:rPr lang="de-AT" sz="2400" dirty="0" err="1"/>
              <a:t>can</a:t>
            </a:r>
            <a:r>
              <a:rPr lang="de-AT" sz="2400" dirty="0"/>
              <a:t> </a:t>
            </a:r>
            <a:r>
              <a:rPr lang="de-AT" sz="2400" dirty="0" err="1"/>
              <a:t>read</a:t>
            </a:r>
            <a:r>
              <a:rPr lang="de-AT" sz="2400" dirty="0"/>
              <a:t> </a:t>
            </a: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themselves</a:t>
            </a:r>
            <a:endParaRPr lang="de-AT" sz="240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4A339CA-F7C8-4FBA-AFB9-A715D790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547687"/>
            <a:ext cx="11343719" cy="72866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Lato" panose="020F0502020204030203" pitchFamily="34" charset="0"/>
                <a:ea typeface="MingLiU_HKSCS" panose="020B0604030504040204" pitchFamily="18" charset="-120"/>
              </a:rPr>
              <a:t>Common mistakes in presentations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213816C-2AF2-4388-B658-11181F9AE938}"/>
              </a:ext>
            </a:extLst>
          </p:cNvPr>
          <p:cNvGrpSpPr/>
          <p:nvPr/>
        </p:nvGrpSpPr>
        <p:grpSpPr>
          <a:xfrm>
            <a:off x="4998254" y="-1062474"/>
            <a:ext cx="2195491" cy="906754"/>
            <a:chOff x="4353886" y="-1079238"/>
            <a:chExt cx="2195491" cy="906754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ECC7945-B40D-4CC4-A682-CC7A33FCC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623" y="-1079238"/>
              <a:ext cx="906754" cy="906754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E9F1C70A-17BE-4B8A-9F02-C7940EB1CFA8}"/>
                </a:ext>
              </a:extLst>
            </p:cNvPr>
            <p:cNvSpPr txBox="1"/>
            <p:nvPr/>
          </p:nvSpPr>
          <p:spPr>
            <a:xfrm>
              <a:off x="4353886" y="-794165"/>
              <a:ext cx="1288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>
                  <a:latin typeface="Lato" panose="020F0502020204030203" pitchFamily="34" charset="0"/>
                </a:rPr>
                <a:t>wrong</a:t>
              </a:r>
              <a:endParaRPr lang="de-AT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0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7F0D549-2144-42B6-86D3-5A124B2E7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0426" y="1490663"/>
            <a:ext cx="10438199" cy="4819650"/>
          </a:xfrm>
        </p:spPr>
        <p:txBody>
          <a:bodyPr/>
          <a:lstStyle/>
          <a:p>
            <a:endParaRPr lang="de-AT" sz="24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400" dirty="0" err="1">
                <a:latin typeface="Lato" panose="020F0502020204030203" pitchFamily="34" charset="0"/>
              </a:rPr>
              <a:t>Avoid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eye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contact</a:t>
            </a:r>
            <a:endParaRPr lang="de-AT" sz="24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400" dirty="0" err="1">
                <a:latin typeface="Lato" panose="020F0502020204030203" pitchFamily="34" charset="0"/>
              </a:rPr>
              <a:t>Speaking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incoherently</a:t>
            </a:r>
            <a:endParaRPr lang="de-AT" sz="24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400" dirty="0" err="1">
                <a:latin typeface="Lato" panose="020F0502020204030203" pitchFamily="34" charset="0"/>
              </a:rPr>
              <a:t>Too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many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colors</a:t>
            </a:r>
            <a:endParaRPr lang="de-AT" sz="24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400" dirty="0" err="1">
                <a:latin typeface="Lato" panose="020F0502020204030203" pitchFamily="34" charset="0"/>
              </a:rPr>
              <a:t>Too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much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text</a:t>
            </a:r>
            <a:endParaRPr lang="de-AT" sz="24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400" dirty="0">
                <a:latin typeface="Lato" panose="020F0502020204030203" pitchFamily="34" charset="0"/>
              </a:rPr>
              <a:t>Images </a:t>
            </a:r>
            <a:r>
              <a:rPr lang="de-AT" sz="2400" dirty="0" err="1">
                <a:latin typeface="Lato" panose="020F0502020204030203" pitchFamily="34" charset="0"/>
              </a:rPr>
              <a:t>as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background</a:t>
            </a:r>
            <a:endParaRPr lang="de-AT" sz="2800" dirty="0">
              <a:latin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4A339CA-F7C8-4FBA-AFB9-A715D790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547687"/>
            <a:ext cx="11343719" cy="72866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Lato" panose="020F0502020204030203" pitchFamily="34" charset="0"/>
                <a:ea typeface="MingLiU_HKSCS" panose="020B0604030504040204" pitchFamily="18" charset="-120"/>
              </a:rPr>
              <a:t>Common mistakes in presentations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BA2CFA-3A5A-4F63-8310-4CB07C25E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83" y="5325966"/>
            <a:ext cx="1347229" cy="1344013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C1A9140-0F03-4208-9533-4E067E78A6E9}"/>
              </a:ext>
            </a:extLst>
          </p:cNvPr>
          <p:cNvGrpSpPr/>
          <p:nvPr/>
        </p:nvGrpSpPr>
        <p:grpSpPr>
          <a:xfrm>
            <a:off x="5182471" y="-1010432"/>
            <a:ext cx="2008586" cy="907200"/>
            <a:chOff x="4541014" y="-1026186"/>
            <a:chExt cx="2008586" cy="907200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D1B7C02-9EDF-4698-8219-0A148551C31B}"/>
                </a:ext>
              </a:extLst>
            </p:cNvPr>
            <p:cNvSpPr txBox="1"/>
            <p:nvPr/>
          </p:nvSpPr>
          <p:spPr>
            <a:xfrm>
              <a:off x="4541014" y="-757252"/>
              <a:ext cx="1139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>
                  <a:latin typeface="Lato" panose="020F0502020204030203" pitchFamily="34" charset="0"/>
                </a:rPr>
                <a:t>right</a:t>
              </a:r>
              <a:endParaRPr lang="de-AT" dirty="0">
                <a:latin typeface="Lato" panose="020F0502020204030203" pitchFamily="34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76985ACF-436C-4F6B-B0E3-5A1CF7AEE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400" y="-1026186"/>
              <a:ext cx="907200" cy="90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76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brown butterfly on orange petaled flower">
            <a:extLst>
              <a:ext uri="{FF2B5EF4-FFF2-40B4-BE49-F238E27FC236}">
                <a16:creationId xmlns:a16="http://schemas.microsoft.com/office/drawing/2014/main" id="{8B1C9260-BA16-448B-9390-3B642F985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2215">
            <a:off x="4069513" y="189810"/>
            <a:ext cx="2938942" cy="19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690652-5EB4-4B74-94F9-CE30113A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>
                <a:latin typeface="Gill Sans MT" panose="020B0502020104020203" pitchFamily="34" charset="0"/>
              </a:rPr>
              <a:t>IMAGES</a:t>
            </a:r>
            <a:endParaRPr lang="de-AT" dirty="0">
              <a:latin typeface="Gill Sans MT" panose="020B050202010402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2426C3-4F9B-4959-820A-2FECAF890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 err="1">
                <a:latin typeface="Gill Sans MT" panose="020B0502020104020203" pitchFamily="34" charset="0"/>
              </a:rPr>
              <a:t>illustrate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something</a:t>
            </a:r>
            <a:endParaRPr lang="de-AT" sz="2800" dirty="0">
              <a:latin typeface="Gill Sans MT" panose="020B0502020104020203" pitchFamily="34" charset="0"/>
            </a:endParaRPr>
          </a:p>
          <a:p>
            <a:r>
              <a:rPr lang="de-AT" sz="2800" dirty="0" err="1">
                <a:latin typeface="Gill Sans MT" panose="020B0502020104020203" pitchFamily="34" charset="0"/>
              </a:rPr>
              <a:t>add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variety</a:t>
            </a:r>
            <a:endParaRPr lang="de-AT" sz="2800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r>
              <a:rPr lang="de-AT" sz="2800" dirty="0" err="1">
                <a:latin typeface="Gill Sans MT" panose="020B0502020104020203" pitchFamily="34" charset="0"/>
              </a:rPr>
              <a:t>too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many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can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distract</a:t>
            </a:r>
            <a:endParaRPr lang="de-AT" sz="2800" dirty="0">
              <a:latin typeface="Gill Sans MT" panose="020B0502020104020203" pitchFamily="34" charset="0"/>
            </a:endParaRPr>
          </a:p>
          <a:p>
            <a:r>
              <a:rPr lang="de-AT" sz="2800" dirty="0">
                <a:latin typeface="Gill Sans MT" panose="020B0502020104020203" pitchFamily="34" charset="0"/>
              </a:rPr>
              <a:t>fit </a:t>
            </a:r>
            <a:r>
              <a:rPr lang="de-AT" sz="2800" dirty="0" err="1">
                <a:latin typeface="Gill Sans MT" panose="020B0502020104020203" pitchFamily="34" charset="0"/>
              </a:rPr>
              <a:t>content</a:t>
            </a:r>
            <a:endParaRPr lang="de-AT" sz="2800" dirty="0">
              <a:latin typeface="Gill Sans MT" panose="020B0502020104020203" pitchFamily="34" charset="0"/>
            </a:endParaRPr>
          </a:p>
          <a:p>
            <a:endParaRPr lang="de-AT" dirty="0"/>
          </a:p>
        </p:txBody>
      </p:sp>
      <p:pic>
        <p:nvPicPr>
          <p:cNvPr id="1032" name="Picture 8" descr="black and grey DSLR camera near several photos on brown map">
            <a:extLst>
              <a:ext uri="{FF2B5EF4-FFF2-40B4-BE49-F238E27FC236}">
                <a16:creationId xmlns:a16="http://schemas.microsoft.com/office/drawing/2014/main" id="{158637B6-2E50-4CA6-853D-54EB4D5F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241">
            <a:off x="6014596" y="2391337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erial photography of mountain ranges during daytime">
            <a:extLst>
              <a:ext uri="{FF2B5EF4-FFF2-40B4-BE49-F238E27FC236}">
                <a16:creationId xmlns:a16="http://schemas.microsoft.com/office/drawing/2014/main" id="{3CEF0A06-EABE-4D5D-87F8-806E97140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94" y="-103863"/>
            <a:ext cx="3819525" cy="25476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d rose with droplets">
            <a:extLst>
              <a:ext uri="{FF2B5EF4-FFF2-40B4-BE49-F238E27FC236}">
                <a16:creationId xmlns:a16="http://schemas.microsoft.com/office/drawing/2014/main" id="{36E0D5B1-29C6-4CBB-9141-65039E7D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044" y="0"/>
            <a:ext cx="2259956" cy="28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rson holding black dslr camera">
            <a:extLst>
              <a:ext uri="{FF2B5EF4-FFF2-40B4-BE49-F238E27FC236}">
                <a16:creationId xmlns:a16="http://schemas.microsoft.com/office/drawing/2014/main" id="{FBB0145C-C75E-40E5-A387-41E7951EA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6565">
            <a:off x="9696942" y="3294302"/>
            <a:ext cx="2108724" cy="316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lhouettes of trees under starry sky">
            <a:extLst>
              <a:ext uri="{FF2B5EF4-FFF2-40B4-BE49-F238E27FC236}">
                <a16:creationId xmlns:a16="http://schemas.microsoft.com/office/drawing/2014/main" id="{E3145181-38AD-40EA-95A6-A577D6F7B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3" b="5325"/>
          <a:stretch/>
        </p:blipFill>
        <p:spPr bwMode="auto">
          <a:xfrm>
            <a:off x="838200" y="4259327"/>
            <a:ext cx="2070192" cy="2171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akura tree in bloom">
            <a:extLst>
              <a:ext uri="{FF2B5EF4-FFF2-40B4-BE49-F238E27FC236}">
                <a16:creationId xmlns:a16="http://schemas.microsoft.com/office/drawing/2014/main" id="{9C54FDCF-2DFB-4AEB-AF63-42475C79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4630">
            <a:off x="3863696" y="3673067"/>
            <a:ext cx="2675138" cy="33439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81718B0-5C1F-4A68-B4F3-59B859E90828}"/>
              </a:ext>
            </a:extLst>
          </p:cNvPr>
          <p:cNvGrpSpPr/>
          <p:nvPr/>
        </p:nvGrpSpPr>
        <p:grpSpPr>
          <a:xfrm>
            <a:off x="4998254" y="-1129586"/>
            <a:ext cx="2195491" cy="906754"/>
            <a:chOff x="4353886" y="-1079238"/>
            <a:chExt cx="2195491" cy="906754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6CD7F0B-D7B7-4DAC-939C-79C637B5F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623" y="-1079238"/>
              <a:ext cx="906754" cy="906754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660103C-BBCA-4264-A2B0-00DA2057F19B}"/>
                </a:ext>
              </a:extLst>
            </p:cNvPr>
            <p:cNvSpPr txBox="1"/>
            <p:nvPr/>
          </p:nvSpPr>
          <p:spPr>
            <a:xfrm>
              <a:off x="4353886" y="-794165"/>
              <a:ext cx="1288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>
                  <a:latin typeface="Lato" panose="020F0502020204030203" pitchFamily="34" charset="0"/>
                </a:rPr>
                <a:t>wrong</a:t>
              </a:r>
              <a:endParaRPr lang="de-AT" dirty="0">
                <a:latin typeface="Lato" panose="020F05020202040302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763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7F0D549-2144-42B6-86D3-5A124B2E7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8402" y="1846555"/>
            <a:ext cx="5610223" cy="44637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2400" dirty="0" err="1">
                <a:latin typeface="Lato" panose="020F0502020204030203" pitchFamily="34" charset="0"/>
              </a:rPr>
              <a:t>illustrate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something</a:t>
            </a:r>
            <a:endParaRPr lang="de-AT" sz="24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400" dirty="0" err="1">
                <a:latin typeface="Lato" panose="020F0502020204030203" pitchFamily="34" charset="0"/>
              </a:rPr>
              <a:t>add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variety</a:t>
            </a:r>
            <a:endParaRPr lang="de-AT" sz="2400" dirty="0">
              <a:latin typeface="Lato" panose="020F0502020204030203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AT" sz="2400" dirty="0" err="1">
                <a:latin typeface="Lato" panose="020F0502020204030203" pitchFamily="34" charset="0"/>
              </a:rPr>
              <a:t>too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many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can</a:t>
            </a:r>
            <a:r>
              <a:rPr lang="de-AT" sz="2400" dirty="0">
                <a:latin typeface="Lato" panose="020F0502020204030203" pitchFamily="34" charset="0"/>
              </a:rPr>
              <a:t> </a:t>
            </a:r>
            <a:r>
              <a:rPr lang="de-AT" sz="2400" dirty="0" err="1">
                <a:latin typeface="Lato" panose="020F0502020204030203" pitchFamily="34" charset="0"/>
              </a:rPr>
              <a:t>distract</a:t>
            </a:r>
            <a:endParaRPr lang="de-AT" sz="2400" dirty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2400" dirty="0">
                <a:latin typeface="Lato" panose="020F0502020204030203" pitchFamily="34" charset="0"/>
              </a:rPr>
              <a:t>fit </a:t>
            </a:r>
            <a:r>
              <a:rPr lang="de-AT" sz="2400" dirty="0" err="1">
                <a:latin typeface="Lato" panose="020F0502020204030203" pitchFamily="34" charset="0"/>
              </a:rPr>
              <a:t>content</a:t>
            </a:r>
            <a:endParaRPr lang="de-AT" sz="2400" dirty="0">
              <a:latin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4A339CA-F7C8-4FBA-AFB9-A715D790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Lato" panose="020F0502020204030203" pitchFamily="34" charset="0"/>
              </a:rPr>
              <a:t>Images</a:t>
            </a:r>
            <a:endParaRPr lang="en-US" b="1" dirty="0">
              <a:latin typeface="Lato" panose="020F0502020204030203" pitchFamily="34" charset="0"/>
            </a:endParaRPr>
          </a:p>
        </p:txBody>
      </p:sp>
      <p:pic>
        <p:nvPicPr>
          <p:cNvPr id="10" name="Bildplatzhalter 9" descr="Ein Bild, das Elektronik, Kamera enthält.&#10;&#10;Automatisch generierte Beschreibung">
            <a:extLst>
              <a:ext uri="{FF2B5EF4-FFF2-40B4-BE49-F238E27FC236}">
                <a16:creationId xmlns:a16="http://schemas.microsoft.com/office/drawing/2014/main" id="{63505717-66F6-41BE-A8B1-9094459C1D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8923" r="10837" b="8923"/>
          <a:stretch/>
        </p:blipFill>
        <p:spPr>
          <a:xfrm>
            <a:off x="0" y="0"/>
            <a:ext cx="5393832" cy="6858000"/>
          </a:xfr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577DC70-222D-4DF3-A3F5-B51992A68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83" y="5325966"/>
            <a:ext cx="1347229" cy="1344013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68A4061-2395-47CF-9C8E-02CFC9A90C84}"/>
              </a:ext>
            </a:extLst>
          </p:cNvPr>
          <p:cNvGrpSpPr/>
          <p:nvPr/>
        </p:nvGrpSpPr>
        <p:grpSpPr>
          <a:xfrm>
            <a:off x="5182471" y="-1010432"/>
            <a:ext cx="2008586" cy="907200"/>
            <a:chOff x="4541014" y="-1026186"/>
            <a:chExt cx="2008586" cy="907200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D977059-85D3-45D6-BC1B-143A4691E1F8}"/>
                </a:ext>
              </a:extLst>
            </p:cNvPr>
            <p:cNvSpPr txBox="1"/>
            <p:nvPr/>
          </p:nvSpPr>
          <p:spPr>
            <a:xfrm>
              <a:off x="4541014" y="-757252"/>
              <a:ext cx="1139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>
                  <a:latin typeface="Lato" panose="020F0502020204030203" pitchFamily="34" charset="0"/>
                </a:rPr>
                <a:t>right</a:t>
              </a:r>
              <a:endParaRPr lang="de-AT" dirty="0">
                <a:latin typeface="Lato" panose="020F0502020204030203" pitchFamily="34" charset="0"/>
              </a:endParaRP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FB629AD-C832-440B-958F-24F3A4A27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400" y="-1026186"/>
              <a:ext cx="907200" cy="90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06068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0bbeb8c81cfb13febc77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0bbeb8c81cfb13febc77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0bbeb8c81cfb13febc77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0bbeb8c81cfb13febc77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0bbeb8c81cfb13febc7719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661874-da08-4297-8e9a-86c876574d92" xsi:nil="true"/>
    <lcf76f155ced4ddcb4097134ff3c332f xmlns="eb47fbde-ef8c-49b4-9b93-508121e91eaa">
      <Terms xmlns="http://schemas.microsoft.com/office/infopath/2007/PartnerControls"/>
    </lcf76f155ced4ddcb4097134ff3c332f>
    <ConverttoPDF xmlns="eb47fbde-ef8c-49b4-9b93-508121e91ea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2A039395E52A4481E99A284DD18DE6" ma:contentTypeVersion="19" ma:contentTypeDescription="Ein neues Dokument erstellen." ma:contentTypeScope="" ma:versionID="c12d04edb242ccfd7e4ba4c42a1d31db">
  <xsd:schema xmlns:xsd="http://www.w3.org/2001/XMLSchema" xmlns:xs="http://www.w3.org/2001/XMLSchema" xmlns:p="http://schemas.microsoft.com/office/2006/metadata/properties" xmlns:ns2="23661874-da08-4297-8e9a-86c876574d92" xmlns:ns3="eb47fbde-ef8c-49b4-9b93-508121e91eaa" targetNamespace="http://schemas.microsoft.com/office/2006/metadata/properties" ma:root="true" ma:fieldsID="58d6e5fa01580d64fe9995895fedae21" ns2:_="" ns3:_="">
    <xsd:import namespace="23661874-da08-4297-8e9a-86c876574d92"/>
    <xsd:import namespace="eb47fbde-ef8c-49b4-9b93-508121e91e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ConverttoPD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61874-da08-4297-8e9a-86c876574d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30e931f-8d5c-4170-869c-f887da4e2389}" ma:internalName="TaxCatchAll" ma:showField="CatchAllData" ma:web="23661874-da08-4297-8e9a-86c876574d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7fbde-ef8c-49b4-9b93-508121e91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1b52c5da-8259-459a-99f1-8f01bf722d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verttoPDF" ma:index="26" nillable="true" ma:displayName="Convert to PDF" ma:format="Dropdown" ma:internalName="ConverttoPDF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45FA0-7287-4B6D-B213-2E8E0A6E9207}">
  <ds:schemaRefs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b47fbde-ef8c-49b4-9b93-508121e91eaa"/>
    <ds:schemaRef ds:uri="23661874-da08-4297-8e9a-86c876574d9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9CE582-A255-4FB2-AC61-2E4CA3D716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4B5E64-CDA3-4127-8F4F-4592BC064BF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Breitbild</PresentationFormat>
  <Paragraphs>102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8" baseType="lpstr">
      <vt:lpstr>Arial</vt:lpstr>
      <vt:lpstr>Blackadder ITC</vt:lpstr>
      <vt:lpstr>Broadway</vt:lpstr>
      <vt:lpstr>Calibri</vt:lpstr>
      <vt:lpstr>Calibri Light</vt:lpstr>
      <vt:lpstr>Candara Light</vt:lpstr>
      <vt:lpstr>Castellar</vt:lpstr>
      <vt:lpstr>Cavolini</vt:lpstr>
      <vt:lpstr>Freestyle Script</vt:lpstr>
      <vt:lpstr>Gill Sans MT</vt:lpstr>
      <vt:lpstr>Lato</vt:lpstr>
      <vt:lpstr>Lato Light</vt:lpstr>
      <vt:lpstr>Office</vt:lpstr>
      <vt:lpstr>Bad Presentations</vt:lpstr>
      <vt:lpstr>Colors in presentations</vt:lpstr>
      <vt:lpstr>Colors in presentations</vt:lpstr>
      <vt:lpstr>Too minimalistic design</vt:lpstr>
      <vt:lpstr>Too minimalistic design</vt:lpstr>
      <vt:lpstr>Common mistakes in presentations</vt:lpstr>
      <vt:lpstr>Common mistakes in presentations</vt:lpstr>
      <vt:lpstr>IMAGES</vt:lpstr>
      <vt:lpstr>Images</vt:lpstr>
      <vt:lpstr>Fonts </vt:lpstr>
      <vt:lpstr>Fonts</vt:lpstr>
      <vt:lpstr>Images as background</vt:lpstr>
      <vt:lpstr>Images as background</vt:lpstr>
      <vt:lpstr>Images as background</vt:lpstr>
      <vt:lpstr>Images as background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Helena Reitinger</dc:creator>
  <cp:lastModifiedBy>Helena Reitinger</cp:lastModifiedBy>
  <cp:revision>1</cp:revision>
  <dcterms:created xsi:type="dcterms:W3CDTF">2021-08-09T12:57:12Z</dcterms:created>
  <dcterms:modified xsi:type="dcterms:W3CDTF">2021-08-11T11:50:46Z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0x010100FC2A039395E52A4481E99A284DD18DE6</vt:lpwstr>
  </property>
</Properties>
</file>