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9" r:id="rId4"/>
  </p:sldMasterIdLst>
  <p:sldIdLst>
    <p:sldId id="291" r:id="rId5"/>
    <p:sldId id="260" r:id="rId6"/>
    <p:sldId id="259" r:id="rId7"/>
    <p:sldId id="263" r:id="rId8"/>
    <p:sldId id="262" r:id="rId9"/>
    <p:sldId id="257" r:id="rId10"/>
    <p:sldId id="264" r:id="rId11"/>
    <p:sldId id="268" r:id="rId12"/>
    <p:sldId id="266" r:id="rId13"/>
    <p:sldId id="258" r:id="rId14"/>
    <p:sldId id="261" r:id="rId15"/>
    <p:sldId id="265" r:id="rId16"/>
    <p:sldId id="267" r:id="rId17"/>
    <p:sldId id="256" r:id="rId18"/>
    <p:sldId id="269" r:id="rId19"/>
    <p:sldId id="295" r:id="rId20"/>
  </p:sldIdLst>
  <p:sldSz cx="12192000" cy="6858000"/>
  <p:notesSz cx="6858000" cy="9144000"/>
  <p:defaultTextStyle>
    <a:defPPr>
      <a:defRPr lang="en-A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DA202288-D6F2-4E0E-A9D6-BF34D2099093}">
          <p14:sldIdLst>
            <p14:sldId id="291"/>
            <p14:sldId id="260"/>
            <p14:sldId id="259"/>
            <p14:sldId id="263"/>
            <p14:sldId id="262"/>
            <p14:sldId id="257"/>
            <p14:sldId id="264"/>
            <p14:sldId id="268"/>
            <p14:sldId id="266"/>
            <p14:sldId id="258"/>
            <p14:sldId id="261"/>
            <p14:sldId id="265"/>
            <p14:sldId id="267"/>
            <p14:sldId id="256"/>
            <p14:sldId id="269"/>
          </p14:sldIdLst>
        </p14:section>
        <p14:section name="SlideLizard" id="{516EACCD-CC58-43E5-BAA7-44DD7FAB7EB4}">
          <p14:sldIdLst>
            <p14:sldId id="29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E6E0"/>
    <a:srgbClr val="93AE80"/>
    <a:srgbClr val="97AF5D"/>
    <a:srgbClr val="F6F5FA"/>
    <a:srgbClr val="594157"/>
    <a:srgbClr val="7D8CC4"/>
    <a:srgbClr val="726DA8"/>
    <a:srgbClr val="846A6A"/>
    <a:srgbClr val="A2999E"/>
    <a:srgbClr val="C6C7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CFFA8DF-7E3E-7B45-956B-F3AB3DB13EF6}" v="5" dt="2021-08-13T12:41:01.8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969" autoAdjust="0"/>
    <p:restoredTop sz="96240"/>
  </p:normalViewPr>
  <p:slideViewPr>
    <p:cSldViewPr snapToGrid="0">
      <p:cViewPr varScale="1">
        <p:scale>
          <a:sx n="121" d="100"/>
          <a:sy n="121" d="100"/>
        </p:scale>
        <p:origin x="100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iel Amerbauer" userId="b0bcb0cd-2e9b-4c24-834d-f333e5e7cd80" providerId="ADAL" clId="{ECFFA8DF-7E3E-7B45-956B-F3AB3DB13EF6}"/>
    <pc:docChg chg="undo custSel addSld delSld modSld modSection">
      <pc:chgData name="Daniel Amerbauer" userId="b0bcb0cd-2e9b-4c24-834d-f333e5e7cd80" providerId="ADAL" clId="{ECFFA8DF-7E3E-7B45-956B-F3AB3DB13EF6}" dt="2021-08-13T12:41:14.804" v="30" actId="20577"/>
      <pc:docMkLst>
        <pc:docMk/>
      </pc:docMkLst>
      <pc:sldChg chg="modSp mod">
        <pc:chgData name="Daniel Amerbauer" userId="b0bcb0cd-2e9b-4c24-834d-f333e5e7cd80" providerId="ADAL" clId="{ECFFA8DF-7E3E-7B45-956B-F3AB3DB13EF6}" dt="2021-08-13T12:40:17.205" v="25" actId="20577"/>
        <pc:sldMkLst>
          <pc:docMk/>
          <pc:sldMk cId="1613504772" sldId="291"/>
        </pc:sldMkLst>
        <pc:spChg chg="mod">
          <ac:chgData name="Daniel Amerbauer" userId="b0bcb0cd-2e9b-4c24-834d-f333e5e7cd80" providerId="ADAL" clId="{ECFFA8DF-7E3E-7B45-956B-F3AB3DB13EF6}" dt="2021-08-13T12:40:17.205" v="25" actId="20577"/>
          <ac:spMkLst>
            <pc:docMk/>
            <pc:sldMk cId="1613504772" sldId="291"/>
            <ac:spMk id="3" creationId="{B8244789-02E1-4F57-9A70-3B725C7BB42D}"/>
          </ac:spMkLst>
        </pc:spChg>
        <pc:spChg chg="mod">
          <ac:chgData name="Daniel Amerbauer" userId="b0bcb0cd-2e9b-4c24-834d-f333e5e7cd80" providerId="ADAL" clId="{ECFFA8DF-7E3E-7B45-956B-F3AB3DB13EF6}" dt="2021-08-13T12:39:00.157" v="23" actId="207"/>
          <ac:spMkLst>
            <pc:docMk/>
            <pc:sldMk cId="1613504772" sldId="291"/>
            <ac:spMk id="4" creationId="{6FEEB238-8B98-42A2-9A26-404728D1A9F2}"/>
          </ac:spMkLst>
        </pc:spChg>
      </pc:sldChg>
      <pc:sldChg chg="modSp add mod">
        <pc:chgData name="Daniel Amerbauer" userId="b0bcb0cd-2e9b-4c24-834d-f333e5e7cd80" providerId="ADAL" clId="{ECFFA8DF-7E3E-7B45-956B-F3AB3DB13EF6}" dt="2021-08-13T12:41:14.804" v="30" actId="20577"/>
        <pc:sldMkLst>
          <pc:docMk/>
          <pc:sldMk cId="4191302345" sldId="295"/>
        </pc:sldMkLst>
        <pc:spChg chg="mod">
          <ac:chgData name="Daniel Amerbauer" userId="b0bcb0cd-2e9b-4c24-834d-f333e5e7cd80" providerId="ADAL" clId="{ECFFA8DF-7E3E-7B45-956B-F3AB3DB13EF6}" dt="2021-08-13T12:41:14.804" v="30" actId="20577"/>
          <ac:spMkLst>
            <pc:docMk/>
            <pc:sldMk cId="4191302345" sldId="295"/>
            <ac:spMk id="15" creationId="{1CFF94DC-3438-4D18-BB1F-2B03ED9E9B8B}"/>
          </ac:spMkLst>
        </pc:spChg>
      </pc:sldChg>
      <pc:sldChg chg="modSp del">
        <pc:chgData name="Daniel Amerbauer" userId="b0bcb0cd-2e9b-4c24-834d-f333e5e7cd80" providerId="ADAL" clId="{ECFFA8DF-7E3E-7B45-956B-F3AB3DB13EF6}" dt="2021-08-13T12:41:00.024" v="26" actId="2696"/>
        <pc:sldMkLst>
          <pc:docMk/>
          <pc:sldMk cId="1339412822" sldId="343"/>
        </pc:sldMkLst>
        <pc:picChg chg="mod">
          <ac:chgData name="Daniel Amerbauer" userId="b0bcb0cd-2e9b-4c24-834d-f333e5e7cd80" providerId="ADAL" clId="{ECFFA8DF-7E3E-7B45-956B-F3AB3DB13EF6}" dt="2021-08-13T12:39:27.947" v="24"/>
          <ac:picMkLst>
            <pc:docMk/>
            <pc:sldMk cId="1339412822" sldId="343"/>
            <ac:picMk id="7" creationId="{5A20026B-BD52-4B59-A5A6-037EB8A165CF}"/>
          </ac:picMkLst>
        </pc:picChg>
      </pc:sldChg>
      <pc:sldMasterChg chg="delSldLayout">
        <pc:chgData name="Daniel Amerbauer" userId="b0bcb0cd-2e9b-4c24-834d-f333e5e7cd80" providerId="ADAL" clId="{ECFFA8DF-7E3E-7B45-956B-F3AB3DB13EF6}" dt="2021-08-13T12:41:00.024" v="26" actId="2696"/>
        <pc:sldMasterMkLst>
          <pc:docMk/>
          <pc:sldMasterMk cId="576903520" sldId="2147483829"/>
        </pc:sldMasterMkLst>
        <pc:sldLayoutChg chg="del">
          <pc:chgData name="Daniel Amerbauer" userId="b0bcb0cd-2e9b-4c24-834d-f333e5e7cd80" providerId="ADAL" clId="{ECFFA8DF-7E3E-7B45-956B-F3AB3DB13EF6}" dt="2021-08-13T12:41:00.024" v="26" actId="2696"/>
          <pc:sldLayoutMkLst>
            <pc:docMk/>
            <pc:sldMasterMk cId="576903520" sldId="2147483829"/>
            <pc:sldLayoutMk cId="2277471560" sldId="2147483841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EEE7C-403A-BC4B-91E8-A2FCDAEB6B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2CB20E-F2BD-4C40-B8E8-8CB731729B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2B54D1-DACC-284A-9587-36788F88A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68E46-32A0-A448-9272-1361067AF323}" type="datetimeFigureOut">
              <a:rPr lang="de-DE" smtClean="0"/>
              <a:t>13.08.21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0000AD-5680-7A4A-B4D5-44DCF727C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74DE5A-9850-DA42-8D04-3B5B6BE9B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16622-7945-2540-924C-94ECEAB46CB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39605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AB309-4CBC-854C-8E03-7D9927CC9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095041-70EB-AC45-944D-A46D34CF3C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E5788F-B4FE-6F41-8870-72027E0B3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68E46-32A0-A448-9272-1361067AF323}" type="datetimeFigureOut">
              <a:rPr lang="de-DE" smtClean="0"/>
              <a:t>13.08.21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83E069-738A-924A-8FAD-9B4DB1DBC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44781A-04B1-854C-8793-8B566BA72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16622-7945-2540-924C-94ECEAB46CB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4673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78D1E36-E33C-1247-A870-43C9CFA8E0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36C26F-E22D-994D-A9A8-D196D432A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6882AB-9EB3-3B40-958C-ED1F5D3CCB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68E46-32A0-A448-9272-1361067AF323}" type="datetimeFigureOut">
              <a:rPr lang="de-DE" smtClean="0"/>
              <a:t>13.08.21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8C6952-D4E5-5B48-9CB9-9969A511E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6A2140-80F8-6141-AD40-83E435054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16622-7945-2540-924C-94ECEAB46CB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37539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with Text colorful">
    <p:bg>
      <p:bgPr>
        <a:gradFill>
          <a:gsLst>
            <a:gs pos="0">
              <a:srgbClr val="693AB7"/>
            </a:gs>
            <a:gs pos="100000">
              <a:srgbClr val="A44273"/>
            </a:gs>
          </a:gsLst>
          <a:lin ang="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0F482595-4C4F-475E-8095-FC4BA5F41F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33375" y="547687"/>
            <a:ext cx="5610225" cy="5762626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FDD6A5D-9EDC-48B1-89B2-11E454B638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48402" y="1490663"/>
            <a:ext cx="5610223" cy="4819650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A0883CEC-7BC4-4383-83C7-D1C819470D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48399" y="547687"/>
            <a:ext cx="5610225" cy="728661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bearbeiten--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867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F60E0-5711-BE4B-A645-E1922AC53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BC49F9-B637-D74E-9715-4F1562F842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DC26FA-C57B-A04E-B2E9-159DF9714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68E46-32A0-A448-9272-1361067AF323}" type="datetimeFigureOut">
              <a:rPr lang="de-DE" smtClean="0"/>
              <a:t>13.08.21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32D680-0D58-8446-B752-781CA3019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B54641-5793-BF40-A6B7-0ABDA5BF9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16622-7945-2540-924C-94ECEAB46CB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9483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73A76-63BB-7640-A069-8A6B462A6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352922-824B-094B-B6C7-7C3900790D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F75104-29B2-CD4F-92A9-4F24EC194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68E46-32A0-A448-9272-1361067AF323}" type="datetimeFigureOut">
              <a:rPr lang="de-DE" smtClean="0"/>
              <a:t>13.08.21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0A018D-B01F-8C48-AE32-E813E5586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EB4268-7683-294B-A080-4665B80D4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16622-7945-2540-924C-94ECEAB46CB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0327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52620-BDE4-9640-AC27-FFB93BBB5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3B8E46-DFCB-294C-82CE-930CA3166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FA2065-7BEE-0F46-8623-77088FF203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BA4579-B4E2-2144-9A43-4D0715513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68E46-32A0-A448-9272-1361067AF323}" type="datetimeFigureOut">
              <a:rPr lang="de-DE" smtClean="0"/>
              <a:t>13.08.21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6DAFFE-BC54-8242-A276-147697D69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B69FBC-1DA8-5D46-9CD5-3A1B3DADA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16622-7945-2540-924C-94ECEAB46CB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9936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F81D8-4A0A-0E4E-92FC-5736A2EFE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C30CA6-18FA-6743-AC45-25E3091FD7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20CAEB-87EC-494A-9701-EAEA425215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7BCAE1-15E6-8D4D-B6B2-8B75B366B4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9E8F21-7641-F144-9FEC-35EA0C8D75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64CF82-C014-704E-9D18-9F5A2F0DB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68E46-32A0-A448-9272-1361067AF323}" type="datetimeFigureOut">
              <a:rPr lang="de-DE" smtClean="0"/>
              <a:t>13.08.21</a:t>
            </a:fld>
            <a:endParaRPr lang="de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3645CA-1674-A74C-9F8A-4DAACB009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A89488-B7DC-4B4F-AC09-D5933F001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16622-7945-2540-924C-94ECEAB46CB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4897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3C766-4603-3040-8837-A9F5B2F9B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189D6E-7D3A-C941-A627-48AE19D017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68E46-32A0-A448-9272-1361067AF323}" type="datetimeFigureOut">
              <a:rPr lang="de-DE" smtClean="0"/>
              <a:t>13.08.21</a:t>
            </a:fld>
            <a:endParaRPr lang="de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81A3E7-C190-4C4E-BE42-10C90E728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7B56DC-8D52-D945-B48B-FC3872A3E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16622-7945-2540-924C-94ECEAB46CB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5609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F88618-97EE-2D45-8803-E6B484D09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68E46-32A0-A448-9272-1361067AF323}" type="datetimeFigureOut">
              <a:rPr lang="de-DE" smtClean="0"/>
              <a:t>13.08.21</a:t>
            </a:fld>
            <a:endParaRPr lang="de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8D808F-3134-4E42-A4AC-E7DE8C382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8DC5A5-3E13-354D-A7D8-F95591063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16622-7945-2540-924C-94ECEAB46CB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4207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4FB9B-9ADF-174D-B77C-FDCC5446E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CF5E76-6B42-764A-9C75-5DE552A191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EE4761-4324-AA49-8538-82DBE37897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114E9D-E392-E24D-B757-A974788CC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68E46-32A0-A448-9272-1361067AF323}" type="datetimeFigureOut">
              <a:rPr lang="de-DE" smtClean="0"/>
              <a:t>13.08.21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4B473A-63C7-0042-86AB-E3FAEE51D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C1C5FD-67E7-C64E-8070-0F012DE35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16622-7945-2540-924C-94ECEAB46CB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4079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8B405-310B-EA4E-81D7-98CCB2DE2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8FC4B6-A86E-1E49-BAB0-273E8ADD69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E2C3FE-948C-6C48-BA99-7546AD7487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055663-C419-8340-8231-C997FFC17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68E46-32A0-A448-9272-1361067AF323}" type="datetimeFigureOut">
              <a:rPr lang="de-DE" smtClean="0"/>
              <a:t>13.08.21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2DFCFC-87EC-6845-B2C0-ED60C7DEB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43A1DF-E6A5-DB4A-B4B5-DECCD6CDF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16622-7945-2540-924C-94ECEAB46CB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15620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D00E64-FFB5-D840-9021-E5DDDBA22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0B8A4E-9B37-104C-AFF5-63376087FC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4341A-5E8C-834B-B55F-D5F347DE58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068E46-32A0-A448-9272-1361067AF323}" type="datetimeFigureOut">
              <a:rPr lang="de-DE" smtClean="0"/>
              <a:t>13.08.21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21D9F9-CA4B-5049-991E-A3B9820853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2D626-0ED2-EE4D-AEEB-A3837BFD46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716622-7945-2540-924C-94ECEAB46CB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6903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A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slidelizard.com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slidelizard.com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F296AA-8719-46C6-9A0F-9596092668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8244789-02E1-4F57-9A70-3B725C7BB42D}"/>
              </a:ext>
            </a:extLst>
          </p:cNvPr>
          <p:cNvSpPr txBox="1"/>
          <p:nvPr/>
        </p:nvSpPr>
        <p:spPr>
          <a:xfrm>
            <a:off x="3347545" y="4981903"/>
            <a:ext cx="5496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Lato" panose="020F0502020204030203" pitchFamily="34" charset="0"/>
                <a:cs typeface="Arial" panose="020B0604020202020204" pitchFamily="34" charset="0"/>
              </a:rPr>
              <a:t>Enjoy our free templates!</a:t>
            </a:r>
            <a:endParaRPr lang="en-US" sz="2800" b="1" dirty="0">
              <a:solidFill>
                <a:prstClr val="white"/>
              </a:solidFill>
              <a:latin typeface="Lato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EEB238-8B98-42A2-9A26-404728D1A9F2}"/>
              </a:ext>
            </a:extLst>
          </p:cNvPr>
          <p:cNvSpPr txBox="1"/>
          <p:nvPr/>
        </p:nvSpPr>
        <p:spPr>
          <a:xfrm>
            <a:off x="3347544" y="4020206"/>
            <a:ext cx="5496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2400" dirty="0" err="1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slidelizard.com</a:t>
            </a:r>
            <a:endParaRPr lang="en-GB" sz="2400" dirty="0">
              <a:solidFill>
                <a:schemeClr val="bg1"/>
              </a:solidFill>
              <a:latin typeface="Lao UI" panose="020B0502040204020203" pitchFamily="34" charset="0"/>
              <a:cs typeface="Lao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5047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Akkordeon, Computer, Möbel enthält.&#10;&#10;Automatisch generierte Beschreibung">
            <a:extLst>
              <a:ext uri="{FF2B5EF4-FFF2-40B4-BE49-F238E27FC236}">
                <a16:creationId xmlns:a16="http://schemas.microsoft.com/office/drawing/2014/main" id="{6627D748-7C04-483E-9A6F-DA2DF64369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FACEBE51-CBBF-4D04-8A60-7C97AC3B3787}"/>
              </a:ext>
            </a:extLst>
          </p:cNvPr>
          <p:cNvSpPr/>
          <p:nvPr/>
        </p:nvSpPr>
        <p:spPr>
          <a:xfrm>
            <a:off x="1388348" y="1394209"/>
            <a:ext cx="9415305" cy="4069583"/>
          </a:xfrm>
          <a:prstGeom prst="rect">
            <a:avLst/>
          </a:prstGeom>
          <a:solidFill>
            <a:schemeClr val="accent1">
              <a:lumMod val="7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FAD2C6E-6283-4548-84B7-82F8FFB615E1}"/>
              </a:ext>
            </a:extLst>
          </p:cNvPr>
          <p:cNvSpPr txBox="1"/>
          <p:nvPr/>
        </p:nvSpPr>
        <p:spPr>
          <a:xfrm>
            <a:off x="1388348" y="2150346"/>
            <a:ext cx="9415304" cy="1256044"/>
          </a:xfrm>
          <a:prstGeom prst="rect">
            <a:avLst/>
          </a:prstGeom>
          <a:noFill/>
        </p:spPr>
        <p:txBody>
          <a:bodyPr wrap="square" rtlCol="0">
            <a:normAutofit fontScale="92500" lnSpcReduction="10000"/>
          </a:bodyPr>
          <a:lstStyle/>
          <a:p>
            <a:pPr algn="ctr"/>
            <a:r>
              <a:rPr lang="de-AT" sz="8800" dirty="0" err="1">
                <a:solidFill>
                  <a:schemeClr val="bg1"/>
                </a:solidFill>
                <a:latin typeface="Corbel bold" panose="020B0703020204020204" pitchFamily="34" charset="0"/>
              </a:rPr>
              <a:t>Thank</a:t>
            </a:r>
            <a:r>
              <a:rPr lang="de-AT" sz="8800" dirty="0">
                <a:solidFill>
                  <a:schemeClr val="bg1"/>
                </a:solidFill>
                <a:latin typeface="Corbel bold" panose="020B0703020204020204" pitchFamily="34" charset="0"/>
              </a:rPr>
              <a:t> </a:t>
            </a:r>
            <a:r>
              <a:rPr lang="de-AT" sz="8800" dirty="0" err="1">
                <a:solidFill>
                  <a:schemeClr val="bg1"/>
                </a:solidFill>
                <a:latin typeface="Corbel bold" panose="020B0703020204020204" pitchFamily="34" charset="0"/>
              </a:rPr>
              <a:t>You</a:t>
            </a:r>
            <a:endParaRPr lang="de-AT" sz="8800" dirty="0">
              <a:solidFill>
                <a:schemeClr val="bg1"/>
              </a:solidFill>
              <a:latin typeface="Corbel bold" panose="020B0703020204020204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388D1B7-E0B0-45A4-B5C7-5D29B86D0D59}"/>
              </a:ext>
            </a:extLst>
          </p:cNvPr>
          <p:cNvSpPr txBox="1"/>
          <p:nvPr/>
        </p:nvSpPr>
        <p:spPr>
          <a:xfrm>
            <a:off x="2669512" y="3848508"/>
            <a:ext cx="6852976" cy="1406771"/>
          </a:xfrm>
          <a:prstGeom prst="rect">
            <a:avLst/>
          </a:prstGeom>
          <a:noFill/>
        </p:spPr>
        <p:txBody>
          <a:bodyPr wrap="square" rtlCol="0">
            <a:normAutofit fontScale="25000" lnSpcReduction="20000"/>
          </a:bodyPr>
          <a:lstStyle/>
          <a:p>
            <a:pPr algn="ctr"/>
            <a:r>
              <a:rPr lang="de-AT" sz="8800" dirty="0" err="1">
                <a:solidFill>
                  <a:schemeClr val="bg1"/>
                </a:solidFill>
                <a:latin typeface="Corbel Light" panose="020B0303020204020204" pitchFamily="34" charset="0"/>
              </a:rPr>
              <a:t>Lorem</a:t>
            </a:r>
            <a:r>
              <a:rPr lang="de-AT" sz="8800" dirty="0">
                <a:solidFill>
                  <a:schemeClr val="bg1"/>
                </a:solidFill>
                <a:latin typeface="Corbel Light" panose="020B0303020204020204" pitchFamily="34" charset="0"/>
              </a:rPr>
              <a:t> </a:t>
            </a:r>
            <a:r>
              <a:rPr lang="de-AT" sz="8800" dirty="0" err="1">
                <a:solidFill>
                  <a:schemeClr val="bg1"/>
                </a:solidFill>
                <a:latin typeface="Corbel Light" panose="020B0303020204020204" pitchFamily="34" charset="0"/>
              </a:rPr>
              <a:t>ipsum</a:t>
            </a:r>
            <a:r>
              <a:rPr lang="de-AT" sz="8800" dirty="0">
                <a:solidFill>
                  <a:schemeClr val="bg1"/>
                </a:solidFill>
                <a:latin typeface="Corbel Light" panose="020B0303020204020204" pitchFamily="34" charset="0"/>
              </a:rPr>
              <a:t> </a:t>
            </a:r>
            <a:r>
              <a:rPr lang="de-AT" sz="8800" dirty="0" err="1">
                <a:solidFill>
                  <a:schemeClr val="bg1"/>
                </a:solidFill>
                <a:latin typeface="Corbel Light" panose="020B0303020204020204" pitchFamily="34" charset="0"/>
              </a:rPr>
              <a:t>dolor</a:t>
            </a:r>
            <a:r>
              <a:rPr lang="de-AT" sz="8800" dirty="0">
                <a:solidFill>
                  <a:schemeClr val="bg1"/>
                </a:solidFill>
                <a:latin typeface="Corbel Light" panose="020B0303020204020204" pitchFamily="34" charset="0"/>
              </a:rPr>
              <a:t> </a:t>
            </a:r>
            <a:r>
              <a:rPr lang="de-AT" sz="8800" dirty="0" err="1">
                <a:solidFill>
                  <a:schemeClr val="bg1"/>
                </a:solidFill>
                <a:latin typeface="Corbel Light" panose="020B0303020204020204" pitchFamily="34" charset="0"/>
              </a:rPr>
              <a:t>sit</a:t>
            </a:r>
            <a:r>
              <a:rPr lang="de-AT" sz="8800" dirty="0">
                <a:solidFill>
                  <a:schemeClr val="bg1"/>
                </a:solidFill>
                <a:latin typeface="Corbel Light" panose="020B0303020204020204" pitchFamily="34" charset="0"/>
              </a:rPr>
              <a:t> </a:t>
            </a:r>
            <a:r>
              <a:rPr lang="de-AT" sz="8800" dirty="0" err="1">
                <a:solidFill>
                  <a:schemeClr val="bg1"/>
                </a:solidFill>
                <a:latin typeface="Corbel Light" panose="020B0303020204020204" pitchFamily="34" charset="0"/>
              </a:rPr>
              <a:t>amet</a:t>
            </a:r>
            <a:r>
              <a:rPr lang="de-AT" sz="8800" dirty="0">
                <a:solidFill>
                  <a:schemeClr val="bg1"/>
                </a:solidFill>
                <a:latin typeface="Corbel Light" panose="020B0303020204020204" pitchFamily="34" charset="0"/>
              </a:rPr>
              <a:t>, </a:t>
            </a:r>
            <a:r>
              <a:rPr lang="de-AT" sz="8800" dirty="0" err="1">
                <a:solidFill>
                  <a:schemeClr val="bg1"/>
                </a:solidFill>
                <a:latin typeface="Corbel Light" panose="020B0303020204020204" pitchFamily="34" charset="0"/>
              </a:rPr>
              <a:t>consetetur</a:t>
            </a:r>
            <a:r>
              <a:rPr lang="de-AT" sz="8800" dirty="0">
                <a:solidFill>
                  <a:schemeClr val="bg1"/>
                </a:solidFill>
                <a:latin typeface="Corbel Light" panose="020B0303020204020204" pitchFamily="34" charset="0"/>
              </a:rPr>
              <a:t> </a:t>
            </a:r>
            <a:r>
              <a:rPr lang="de-AT" sz="8800" dirty="0" err="1">
                <a:solidFill>
                  <a:schemeClr val="bg1"/>
                </a:solidFill>
                <a:latin typeface="Corbel Light" panose="020B0303020204020204" pitchFamily="34" charset="0"/>
              </a:rPr>
              <a:t>sadipscing</a:t>
            </a:r>
            <a:r>
              <a:rPr lang="de-AT" sz="8800" dirty="0">
                <a:solidFill>
                  <a:schemeClr val="bg1"/>
                </a:solidFill>
                <a:latin typeface="Corbel Light" panose="020B0303020204020204" pitchFamily="34" charset="0"/>
              </a:rPr>
              <a:t> </a:t>
            </a:r>
            <a:r>
              <a:rPr lang="de-AT" sz="8800" dirty="0" err="1">
                <a:solidFill>
                  <a:schemeClr val="bg1"/>
                </a:solidFill>
                <a:latin typeface="Corbel Light" panose="020B0303020204020204" pitchFamily="34" charset="0"/>
              </a:rPr>
              <a:t>elitr</a:t>
            </a:r>
            <a:r>
              <a:rPr lang="de-AT" sz="8800" dirty="0">
                <a:solidFill>
                  <a:schemeClr val="bg1"/>
                </a:solidFill>
                <a:latin typeface="Corbel Light" panose="020B0303020204020204" pitchFamily="34" charset="0"/>
              </a:rPr>
              <a:t>, sed </a:t>
            </a:r>
            <a:r>
              <a:rPr lang="de-AT" sz="8800" dirty="0" err="1">
                <a:solidFill>
                  <a:schemeClr val="bg1"/>
                </a:solidFill>
                <a:latin typeface="Corbel Light" panose="020B0303020204020204" pitchFamily="34" charset="0"/>
              </a:rPr>
              <a:t>diam</a:t>
            </a:r>
            <a:r>
              <a:rPr lang="de-AT" sz="8800" dirty="0">
                <a:solidFill>
                  <a:schemeClr val="bg1"/>
                </a:solidFill>
                <a:latin typeface="Corbel Light" panose="020B0303020204020204" pitchFamily="34" charset="0"/>
              </a:rPr>
              <a:t> </a:t>
            </a:r>
            <a:r>
              <a:rPr lang="de-AT" sz="8800" dirty="0" err="1">
                <a:solidFill>
                  <a:schemeClr val="bg1"/>
                </a:solidFill>
                <a:latin typeface="Corbel Light" panose="020B0303020204020204" pitchFamily="34" charset="0"/>
              </a:rPr>
              <a:t>nonumy</a:t>
            </a:r>
            <a:r>
              <a:rPr lang="de-AT" sz="8800" dirty="0">
                <a:solidFill>
                  <a:schemeClr val="bg1"/>
                </a:solidFill>
                <a:latin typeface="Corbel Light" panose="020B0303020204020204" pitchFamily="34" charset="0"/>
              </a:rPr>
              <a:t> </a:t>
            </a:r>
            <a:r>
              <a:rPr lang="de-AT" sz="8800" dirty="0" err="1">
                <a:solidFill>
                  <a:schemeClr val="bg1"/>
                </a:solidFill>
                <a:latin typeface="Corbel Light" panose="020B0303020204020204" pitchFamily="34" charset="0"/>
              </a:rPr>
              <a:t>eirmod</a:t>
            </a:r>
            <a:r>
              <a:rPr lang="de-AT" sz="8800" dirty="0">
                <a:solidFill>
                  <a:schemeClr val="bg1"/>
                </a:solidFill>
                <a:latin typeface="Corbel Light" panose="020B0303020204020204" pitchFamily="34" charset="0"/>
              </a:rPr>
              <a:t> </a:t>
            </a:r>
            <a:r>
              <a:rPr lang="de-AT" sz="8800" dirty="0" err="1">
                <a:solidFill>
                  <a:schemeClr val="bg1"/>
                </a:solidFill>
                <a:latin typeface="Corbel Light" panose="020B0303020204020204" pitchFamily="34" charset="0"/>
              </a:rPr>
              <a:t>tempor</a:t>
            </a:r>
            <a:r>
              <a:rPr lang="de-AT" sz="8800" dirty="0">
                <a:solidFill>
                  <a:schemeClr val="bg1"/>
                </a:solidFill>
                <a:latin typeface="Corbel Light" panose="020B0303020204020204" pitchFamily="34" charset="0"/>
              </a:rPr>
              <a:t> </a:t>
            </a:r>
            <a:r>
              <a:rPr lang="de-AT" sz="8800" dirty="0" err="1">
                <a:solidFill>
                  <a:schemeClr val="bg1"/>
                </a:solidFill>
                <a:latin typeface="Corbel Light" panose="020B0303020204020204" pitchFamily="34" charset="0"/>
              </a:rPr>
              <a:t>invidunt</a:t>
            </a:r>
            <a:r>
              <a:rPr lang="de-AT" sz="8800" dirty="0">
                <a:solidFill>
                  <a:schemeClr val="bg1"/>
                </a:solidFill>
                <a:latin typeface="Corbel Light" panose="020B0303020204020204" pitchFamily="34" charset="0"/>
              </a:rPr>
              <a:t> </a:t>
            </a:r>
            <a:r>
              <a:rPr lang="de-AT" sz="8800" dirty="0" err="1">
                <a:solidFill>
                  <a:schemeClr val="bg1"/>
                </a:solidFill>
                <a:latin typeface="Corbel Light" panose="020B0303020204020204" pitchFamily="34" charset="0"/>
              </a:rPr>
              <a:t>ut</a:t>
            </a:r>
            <a:r>
              <a:rPr lang="de-AT" sz="8800" dirty="0">
                <a:solidFill>
                  <a:schemeClr val="bg1"/>
                </a:solidFill>
                <a:latin typeface="Corbel Light" panose="020B0303020204020204" pitchFamily="34" charset="0"/>
              </a:rPr>
              <a:t> </a:t>
            </a:r>
            <a:r>
              <a:rPr lang="de-AT" sz="8800" dirty="0" err="1">
                <a:solidFill>
                  <a:schemeClr val="bg1"/>
                </a:solidFill>
                <a:latin typeface="Corbel Light" panose="020B0303020204020204" pitchFamily="34" charset="0"/>
              </a:rPr>
              <a:t>labore</a:t>
            </a:r>
            <a:r>
              <a:rPr lang="de-AT" sz="8800" dirty="0">
                <a:solidFill>
                  <a:schemeClr val="bg1"/>
                </a:solidFill>
                <a:latin typeface="Corbel Light" panose="020B0303020204020204" pitchFamily="34" charset="0"/>
              </a:rPr>
              <a:t> et </a:t>
            </a:r>
            <a:r>
              <a:rPr lang="de-AT" sz="8800" dirty="0" err="1">
                <a:solidFill>
                  <a:schemeClr val="bg1"/>
                </a:solidFill>
                <a:latin typeface="Corbel Light" panose="020B0303020204020204" pitchFamily="34" charset="0"/>
              </a:rPr>
              <a:t>dolore</a:t>
            </a:r>
            <a:r>
              <a:rPr lang="de-AT" sz="8800" dirty="0">
                <a:solidFill>
                  <a:schemeClr val="bg1"/>
                </a:solidFill>
                <a:latin typeface="Corbel Light" panose="020B0303020204020204" pitchFamily="34" charset="0"/>
              </a:rPr>
              <a:t> magna </a:t>
            </a:r>
            <a:r>
              <a:rPr lang="de-AT" sz="8800" dirty="0" err="1">
                <a:solidFill>
                  <a:schemeClr val="bg1"/>
                </a:solidFill>
                <a:latin typeface="Corbel Light" panose="020B0303020204020204" pitchFamily="34" charset="0"/>
              </a:rPr>
              <a:t>aliquyam</a:t>
            </a:r>
            <a:r>
              <a:rPr lang="de-AT" sz="8800" dirty="0">
                <a:solidFill>
                  <a:schemeClr val="bg1"/>
                </a:solidFill>
                <a:latin typeface="Corbel Light" panose="020B0303020204020204" pitchFamily="34" charset="0"/>
              </a:rPr>
              <a:t> erat, sed </a:t>
            </a:r>
            <a:r>
              <a:rPr lang="de-AT" sz="8800" dirty="0" err="1">
                <a:solidFill>
                  <a:schemeClr val="bg1"/>
                </a:solidFill>
                <a:latin typeface="Corbel Light" panose="020B0303020204020204" pitchFamily="34" charset="0"/>
              </a:rPr>
              <a:t>diam</a:t>
            </a:r>
            <a:r>
              <a:rPr lang="de-AT" sz="8800" dirty="0">
                <a:solidFill>
                  <a:schemeClr val="bg1"/>
                </a:solidFill>
                <a:latin typeface="Corbel Light" panose="020B0303020204020204" pitchFamily="34" charset="0"/>
              </a:rPr>
              <a:t> </a:t>
            </a:r>
            <a:r>
              <a:rPr lang="de-AT" sz="8800" dirty="0" err="1">
                <a:solidFill>
                  <a:schemeClr val="bg1"/>
                </a:solidFill>
                <a:latin typeface="Corbel Light" panose="020B0303020204020204" pitchFamily="34" charset="0"/>
              </a:rPr>
              <a:t>voluptua</a:t>
            </a:r>
            <a:r>
              <a:rPr lang="de-AT" sz="8800" dirty="0">
                <a:solidFill>
                  <a:schemeClr val="bg1"/>
                </a:solidFill>
                <a:latin typeface="Corbel Light" panose="020B0303020204020204" pitchFamily="34" charset="0"/>
              </a:rPr>
              <a:t>. At </a:t>
            </a:r>
            <a:r>
              <a:rPr lang="de-AT" sz="8800" dirty="0" err="1">
                <a:solidFill>
                  <a:schemeClr val="bg1"/>
                </a:solidFill>
                <a:latin typeface="Corbel Light" panose="020B0303020204020204" pitchFamily="34" charset="0"/>
              </a:rPr>
              <a:t>vero</a:t>
            </a:r>
            <a:r>
              <a:rPr lang="de-AT" sz="8800" dirty="0">
                <a:solidFill>
                  <a:schemeClr val="bg1"/>
                </a:solidFill>
                <a:latin typeface="Corbel Light" panose="020B0303020204020204" pitchFamily="34" charset="0"/>
              </a:rPr>
              <a:t> </a:t>
            </a:r>
            <a:r>
              <a:rPr lang="de-AT" sz="8800" dirty="0" err="1">
                <a:solidFill>
                  <a:schemeClr val="bg1"/>
                </a:solidFill>
                <a:latin typeface="Corbel Light" panose="020B0303020204020204" pitchFamily="34" charset="0"/>
              </a:rPr>
              <a:t>eos</a:t>
            </a:r>
            <a:r>
              <a:rPr lang="de-AT" sz="8800" dirty="0">
                <a:solidFill>
                  <a:schemeClr val="bg1"/>
                </a:solidFill>
                <a:latin typeface="Corbel Light" panose="020B0303020204020204" pitchFamily="34" charset="0"/>
              </a:rPr>
              <a:t> et </a:t>
            </a:r>
            <a:r>
              <a:rPr lang="de-AT" sz="8800" dirty="0" err="1">
                <a:solidFill>
                  <a:schemeClr val="bg1"/>
                </a:solidFill>
                <a:latin typeface="Corbel Light" panose="020B0303020204020204" pitchFamily="34" charset="0"/>
              </a:rPr>
              <a:t>accusam</a:t>
            </a:r>
            <a:r>
              <a:rPr lang="de-AT" sz="8800" dirty="0">
                <a:solidFill>
                  <a:schemeClr val="bg1"/>
                </a:solidFill>
                <a:latin typeface="Corbel Light" panose="020B0303020204020204" pitchFamily="34" charset="0"/>
              </a:rPr>
              <a:t> et </a:t>
            </a:r>
            <a:r>
              <a:rPr lang="de-AT" sz="8800" dirty="0" err="1">
                <a:solidFill>
                  <a:schemeClr val="bg1"/>
                </a:solidFill>
                <a:latin typeface="Corbel Light" panose="020B0303020204020204" pitchFamily="34" charset="0"/>
              </a:rPr>
              <a:t>justo</a:t>
            </a:r>
            <a:r>
              <a:rPr lang="de-AT" sz="8800" dirty="0">
                <a:solidFill>
                  <a:schemeClr val="bg1"/>
                </a:solidFill>
                <a:latin typeface="Corbel Light" panose="020B0303020204020204" pitchFamily="34" charset="0"/>
              </a:rPr>
              <a:t> </a:t>
            </a:r>
            <a:r>
              <a:rPr lang="de-AT" sz="8800" dirty="0" err="1">
                <a:solidFill>
                  <a:schemeClr val="bg1"/>
                </a:solidFill>
                <a:latin typeface="Corbel Light" panose="020B0303020204020204" pitchFamily="34" charset="0"/>
              </a:rPr>
              <a:t>duo</a:t>
            </a:r>
            <a:r>
              <a:rPr lang="de-AT" sz="8800" dirty="0">
                <a:solidFill>
                  <a:schemeClr val="bg1"/>
                </a:solidFill>
                <a:latin typeface="Corbel Light" panose="020B0303020204020204" pitchFamily="34" charset="0"/>
              </a:rPr>
              <a:t> </a:t>
            </a:r>
            <a:r>
              <a:rPr lang="de-AT" sz="8800" dirty="0" err="1">
                <a:solidFill>
                  <a:schemeClr val="bg1"/>
                </a:solidFill>
                <a:latin typeface="Corbel Light" panose="020B0303020204020204" pitchFamily="34" charset="0"/>
              </a:rPr>
              <a:t>dolores</a:t>
            </a:r>
            <a:r>
              <a:rPr lang="de-AT" sz="8800" dirty="0">
                <a:solidFill>
                  <a:schemeClr val="bg1"/>
                </a:solidFill>
                <a:latin typeface="Corbel Light" panose="020B0303020204020204" pitchFamily="34" charset="0"/>
              </a:rPr>
              <a:t> et </a:t>
            </a:r>
            <a:r>
              <a:rPr lang="de-AT" sz="8800" dirty="0" err="1">
                <a:solidFill>
                  <a:schemeClr val="bg1"/>
                </a:solidFill>
                <a:latin typeface="Corbel Light" panose="020B0303020204020204" pitchFamily="34" charset="0"/>
              </a:rPr>
              <a:t>ea</a:t>
            </a:r>
            <a:r>
              <a:rPr lang="de-AT" sz="8800" dirty="0">
                <a:solidFill>
                  <a:schemeClr val="bg1"/>
                </a:solidFill>
                <a:latin typeface="Corbel Light" panose="020B0303020204020204" pitchFamily="34" charset="0"/>
              </a:rPr>
              <a:t> </a:t>
            </a:r>
            <a:r>
              <a:rPr lang="de-AT" sz="8800" dirty="0" err="1">
                <a:solidFill>
                  <a:schemeClr val="bg1"/>
                </a:solidFill>
                <a:latin typeface="Corbel Light" panose="020B0303020204020204" pitchFamily="34" charset="0"/>
              </a:rPr>
              <a:t>rebum</a:t>
            </a:r>
            <a:r>
              <a:rPr lang="de-AT" sz="8800" dirty="0">
                <a:solidFill>
                  <a:schemeClr val="bg1"/>
                </a:solidFill>
                <a:latin typeface="Corbel Light" panose="020B0303020204020204" pitchFamily="34" charset="0"/>
              </a:rPr>
              <a:t>. </a:t>
            </a:r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A788FAA5-FAAF-4B8C-9F0E-28D88890D512}"/>
              </a:ext>
            </a:extLst>
          </p:cNvPr>
          <p:cNvCxnSpPr>
            <a:cxnSpLocks/>
          </p:cNvCxnSpPr>
          <p:nvPr/>
        </p:nvCxnSpPr>
        <p:spPr>
          <a:xfrm>
            <a:off x="3136761" y="3429000"/>
            <a:ext cx="5918479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699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7795B526-6384-462D-9331-8E298AA3013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B39E423D-6167-4A89-A5DE-CCF93E76BECD}"/>
              </a:ext>
            </a:extLst>
          </p:cNvPr>
          <p:cNvSpPr/>
          <p:nvPr/>
        </p:nvSpPr>
        <p:spPr>
          <a:xfrm>
            <a:off x="303126" y="288890"/>
            <a:ext cx="11585749" cy="628022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48F66C5-8F3E-4AC4-A9D7-440F26F3EBD2}"/>
              </a:ext>
            </a:extLst>
          </p:cNvPr>
          <p:cNvSpPr txBox="1"/>
          <p:nvPr/>
        </p:nvSpPr>
        <p:spPr>
          <a:xfrm>
            <a:off x="2984779" y="2563587"/>
            <a:ext cx="6222442" cy="1549958"/>
          </a:xfrm>
          <a:prstGeom prst="rect">
            <a:avLst/>
          </a:prstGeom>
          <a:noFill/>
        </p:spPr>
        <p:txBody>
          <a:bodyPr wrap="square" rtlCol="0">
            <a:normAutofit lnSpcReduction="10000"/>
          </a:bodyPr>
          <a:lstStyle/>
          <a:p>
            <a:r>
              <a:rPr lang="de-AT" sz="9600" dirty="0" err="1">
                <a:solidFill>
                  <a:schemeClr val="bg1"/>
                </a:solidFill>
                <a:latin typeface="Corbel bold" panose="020B0703020204020204" pitchFamily="34" charset="0"/>
              </a:rPr>
              <a:t>Thank</a:t>
            </a:r>
            <a:r>
              <a:rPr lang="de-AT" sz="9600" dirty="0">
                <a:solidFill>
                  <a:schemeClr val="bg1"/>
                </a:solidFill>
                <a:latin typeface="Corbel bold" panose="020B0703020204020204" pitchFamily="34" charset="0"/>
              </a:rPr>
              <a:t> </a:t>
            </a:r>
            <a:r>
              <a:rPr lang="de-AT" sz="9600" dirty="0" err="1">
                <a:solidFill>
                  <a:schemeClr val="bg1"/>
                </a:solidFill>
                <a:latin typeface="Corbel bold" panose="020B0703020204020204" pitchFamily="34" charset="0"/>
              </a:rPr>
              <a:t>You</a:t>
            </a:r>
            <a:r>
              <a:rPr lang="de-AT" sz="9600" dirty="0">
                <a:solidFill>
                  <a:schemeClr val="bg1"/>
                </a:solidFill>
                <a:latin typeface="Corbel bold" panose="020B0703020204020204" pitchFamily="34" charset="0"/>
              </a:rPr>
              <a:t>!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2E10975-A893-4AE6-B2F8-2E904644AB6B}"/>
              </a:ext>
            </a:extLst>
          </p:cNvPr>
          <p:cNvSpPr txBox="1"/>
          <p:nvPr/>
        </p:nvSpPr>
        <p:spPr>
          <a:xfrm>
            <a:off x="2669512" y="4471505"/>
            <a:ext cx="6852976" cy="1406771"/>
          </a:xfrm>
          <a:prstGeom prst="rect">
            <a:avLst/>
          </a:prstGeom>
          <a:noFill/>
        </p:spPr>
        <p:txBody>
          <a:bodyPr wrap="square" rtlCol="0">
            <a:normAutofit fontScale="25000" lnSpcReduction="20000"/>
          </a:bodyPr>
          <a:lstStyle/>
          <a:p>
            <a:pPr algn="ctr"/>
            <a:r>
              <a:rPr lang="de-AT" sz="8800" dirty="0" err="1">
                <a:solidFill>
                  <a:schemeClr val="bg1"/>
                </a:solidFill>
                <a:latin typeface="Corbel Light" panose="020B0303020204020204" pitchFamily="34" charset="0"/>
              </a:rPr>
              <a:t>Lorem</a:t>
            </a:r>
            <a:r>
              <a:rPr lang="de-AT" sz="8800" dirty="0">
                <a:solidFill>
                  <a:schemeClr val="bg1"/>
                </a:solidFill>
                <a:latin typeface="Corbel Light" panose="020B0303020204020204" pitchFamily="34" charset="0"/>
              </a:rPr>
              <a:t> </a:t>
            </a:r>
            <a:r>
              <a:rPr lang="de-AT" sz="8800" dirty="0" err="1">
                <a:solidFill>
                  <a:schemeClr val="bg1"/>
                </a:solidFill>
                <a:latin typeface="Corbel Light" panose="020B0303020204020204" pitchFamily="34" charset="0"/>
              </a:rPr>
              <a:t>ipsum</a:t>
            </a:r>
            <a:r>
              <a:rPr lang="de-AT" sz="8800" dirty="0">
                <a:solidFill>
                  <a:schemeClr val="bg1"/>
                </a:solidFill>
                <a:latin typeface="Corbel Light" panose="020B0303020204020204" pitchFamily="34" charset="0"/>
              </a:rPr>
              <a:t> </a:t>
            </a:r>
            <a:r>
              <a:rPr lang="de-AT" sz="8800" dirty="0" err="1">
                <a:solidFill>
                  <a:schemeClr val="bg1"/>
                </a:solidFill>
                <a:latin typeface="Corbel Light" panose="020B0303020204020204" pitchFamily="34" charset="0"/>
              </a:rPr>
              <a:t>dolor</a:t>
            </a:r>
            <a:r>
              <a:rPr lang="de-AT" sz="8800" dirty="0">
                <a:solidFill>
                  <a:schemeClr val="bg1"/>
                </a:solidFill>
                <a:latin typeface="Corbel Light" panose="020B0303020204020204" pitchFamily="34" charset="0"/>
              </a:rPr>
              <a:t> </a:t>
            </a:r>
            <a:r>
              <a:rPr lang="de-AT" sz="8800" dirty="0" err="1">
                <a:solidFill>
                  <a:schemeClr val="bg1"/>
                </a:solidFill>
                <a:latin typeface="Corbel Light" panose="020B0303020204020204" pitchFamily="34" charset="0"/>
              </a:rPr>
              <a:t>sit</a:t>
            </a:r>
            <a:r>
              <a:rPr lang="de-AT" sz="8800" dirty="0">
                <a:solidFill>
                  <a:schemeClr val="bg1"/>
                </a:solidFill>
                <a:latin typeface="Corbel Light" panose="020B0303020204020204" pitchFamily="34" charset="0"/>
              </a:rPr>
              <a:t> </a:t>
            </a:r>
            <a:r>
              <a:rPr lang="de-AT" sz="8800" dirty="0" err="1">
                <a:solidFill>
                  <a:schemeClr val="bg1"/>
                </a:solidFill>
                <a:latin typeface="Corbel Light" panose="020B0303020204020204" pitchFamily="34" charset="0"/>
              </a:rPr>
              <a:t>amet</a:t>
            </a:r>
            <a:r>
              <a:rPr lang="de-AT" sz="8800" dirty="0">
                <a:solidFill>
                  <a:schemeClr val="bg1"/>
                </a:solidFill>
                <a:latin typeface="Corbel Light" panose="020B0303020204020204" pitchFamily="34" charset="0"/>
              </a:rPr>
              <a:t>, </a:t>
            </a:r>
            <a:r>
              <a:rPr lang="de-AT" sz="8800" dirty="0" err="1">
                <a:solidFill>
                  <a:schemeClr val="bg1"/>
                </a:solidFill>
                <a:latin typeface="Corbel Light" panose="020B0303020204020204" pitchFamily="34" charset="0"/>
              </a:rPr>
              <a:t>consetetur</a:t>
            </a:r>
            <a:r>
              <a:rPr lang="de-AT" sz="8800" dirty="0">
                <a:solidFill>
                  <a:schemeClr val="bg1"/>
                </a:solidFill>
                <a:latin typeface="Corbel Light" panose="020B0303020204020204" pitchFamily="34" charset="0"/>
              </a:rPr>
              <a:t> </a:t>
            </a:r>
            <a:r>
              <a:rPr lang="de-AT" sz="8800" dirty="0" err="1">
                <a:solidFill>
                  <a:schemeClr val="bg1"/>
                </a:solidFill>
                <a:latin typeface="Corbel Light" panose="020B0303020204020204" pitchFamily="34" charset="0"/>
              </a:rPr>
              <a:t>sadipscing</a:t>
            </a:r>
            <a:r>
              <a:rPr lang="de-AT" sz="8800" dirty="0">
                <a:solidFill>
                  <a:schemeClr val="bg1"/>
                </a:solidFill>
                <a:latin typeface="Corbel Light" panose="020B0303020204020204" pitchFamily="34" charset="0"/>
              </a:rPr>
              <a:t> </a:t>
            </a:r>
            <a:r>
              <a:rPr lang="de-AT" sz="8800" dirty="0" err="1">
                <a:solidFill>
                  <a:schemeClr val="bg1"/>
                </a:solidFill>
                <a:latin typeface="Corbel Light" panose="020B0303020204020204" pitchFamily="34" charset="0"/>
              </a:rPr>
              <a:t>elitr</a:t>
            </a:r>
            <a:r>
              <a:rPr lang="de-AT" sz="8800" dirty="0">
                <a:solidFill>
                  <a:schemeClr val="bg1"/>
                </a:solidFill>
                <a:latin typeface="Corbel Light" panose="020B0303020204020204" pitchFamily="34" charset="0"/>
              </a:rPr>
              <a:t>, sed </a:t>
            </a:r>
            <a:r>
              <a:rPr lang="de-AT" sz="8800" dirty="0" err="1">
                <a:solidFill>
                  <a:schemeClr val="bg1"/>
                </a:solidFill>
                <a:latin typeface="Corbel Light" panose="020B0303020204020204" pitchFamily="34" charset="0"/>
              </a:rPr>
              <a:t>diam</a:t>
            </a:r>
            <a:r>
              <a:rPr lang="de-AT" sz="8800" dirty="0">
                <a:solidFill>
                  <a:schemeClr val="bg1"/>
                </a:solidFill>
                <a:latin typeface="Corbel Light" panose="020B0303020204020204" pitchFamily="34" charset="0"/>
              </a:rPr>
              <a:t> </a:t>
            </a:r>
            <a:r>
              <a:rPr lang="de-AT" sz="8800" dirty="0" err="1">
                <a:solidFill>
                  <a:schemeClr val="bg1"/>
                </a:solidFill>
                <a:latin typeface="Corbel Light" panose="020B0303020204020204" pitchFamily="34" charset="0"/>
              </a:rPr>
              <a:t>nonumy</a:t>
            </a:r>
            <a:r>
              <a:rPr lang="de-AT" sz="8800" dirty="0">
                <a:solidFill>
                  <a:schemeClr val="bg1"/>
                </a:solidFill>
                <a:latin typeface="Corbel Light" panose="020B0303020204020204" pitchFamily="34" charset="0"/>
              </a:rPr>
              <a:t> </a:t>
            </a:r>
            <a:r>
              <a:rPr lang="de-AT" sz="8800" dirty="0" err="1">
                <a:solidFill>
                  <a:schemeClr val="bg1"/>
                </a:solidFill>
                <a:latin typeface="Corbel Light" panose="020B0303020204020204" pitchFamily="34" charset="0"/>
              </a:rPr>
              <a:t>eirmod</a:t>
            </a:r>
            <a:r>
              <a:rPr lang="de-AT" sz="8800" dirty="0">
                <a:solidFill>
                  <a:schemeClr val="bg1"/>
                </a:solidFill>
                <a:latin typeface="Corbel Light" panose="020B0303020204020204" pitchFamily="34" charset="0"/>
              </a:rPr>
              <a:t> </a:t>
            </a:r>
            <a:r>
              <a:rPr lang="de-AT" sz="8800" dirty="0" err="1">
                <a:solidFill>
                  <a:schemeClr val="bg1"/>
                </a:solidFill>
                <a:latin typeface="Corbel Light" panose="020B0303020204020204" pitchFamily="34" charset="0"/>
              </a:rPr>
              <a:t>tempor</a:t>
            </a:r>
            <a:r>
              <a:rPr lang="de-AT" sz="8800" dirty="0">
                <a:solidFill>
                  <a:schemeClr val="bg1"/>
                </a:solidFill>
                <a:latin typeface="Corbel Light" panose="020B0303020204020204" pitchFamily="34" charset="0"/>
              </a:rPr>
              <a:t> </a:t>
            </a:r>
            <a:r>
              <a:rPr lang="de-AT" sz="8800" dirty="0" err="1">
                <a:solidFill>
                  <a:schemeClr val="bg1"/>
                </a:solidFill>
                <a:latin typeface="Corbel Light" panose="020B0303020204020204" pitchFamily="34" charset="0"/>
              </a:rPr>
              <a:t>invidunt</a:t>
            </a:r>
            <a:r>
              <a:rPr lang="de-AT" sz="8800" dirty="0">
                <a:solidFill>
                  <a:schemeClr val="bg1"/>
                </a:solidFill>
                <a:latin typeface="Corbel Light" panose="020B0303020204020204" pitchFamily="34" charset="0"/>
              </a:rPr>
              <a:t> </a:t>
            </a:r>
            <a:r>
              <a:rPr lang="de-AT" sz="8800" dirty="0" err="1">
                <a:solidFill>
                  <a:schemeClr val="bg1"/>
                </a:solidFill>
                <a:latin typeface="Corbel Light" panose="020B0303020204020204" pitchFamily="34" charset="0"/>
              </a:rPr>
              <a:t>ut</a:t>
            </a:r>
            <a:r>
              <a:rPr lang="de-AT" sz="8800" dirty="0">
                <a:solidFill>
                  <a:schemeClr val="bg1"/>
                </a:solidFill>
                <a:latin typeface="Corbel Light" panose="020B0303020204020204" pitchFamily="34" charset="0"/>
              </a:rPr>
              <a:t> </a:t>
            </a:r>
            <a:r>
              <a:rPr lang="de-AT" sz="8800" dirty="0" err="1">
                <a:solidFill>
                  <a:schemeClr val="bg1"/>
                </a:solidFill>
                <a:latin typeface="Corbel Light" panose="020B0303020204020204" pitchFamily="34" charset="0"/>
              </a:rPr>
              <a:t>labore</a:t>
            </a:r>
            <a:r>
              <a:rPr lang="de-AT" sz="8800" dirty="0">
                <a:solidFill>
                  <a:schemeClr val="bg1"/>
                </a:solidFill>
                <a:latin typeface="Corbel Light" panose="020B0303020204020204" pitchFamily="34" charset="0"/>
              </a:rPr>
              <a:t> et </a:t>
            </a:r>
            <a:r>
              <a:rPr lang="de-AT" sz="8800" dirty="0" err="1">
                <a:solidFill>
                  <a:schemeClr val="bg1"/>
                </a:solidFill>
                <a:latin typeface="Corbel Light" panose="020B0303020204020204" pitchFamily="34" charset="0"/>
              </a:rPr>
              <a:t>dolore</a:t>
            </a:r>
            <a:r>
              <a:rPr lang="de-AT" sz="8800" dirty="0">
                <a:solidFill>
                  <a:schemeClr val="bg1"/>
                </a:solidFill>
                <a:latin typeface="Corbel Light" panose="020B0303020204020204" pitchFamily="34" charset="0"/>
              </a:rPr>
              <a:t> magna </a:t>
            </a:r>
            <a:r>
              <a:rPr lang="de-AT" sz="8800" dirty="0" err="1">
                <a:solidFill>
                  <a:schemeClr val="bg1"/>
                </a:solidFill>
                <a:latin typeface="Corbel Light" panose="020B0303020204020204" pitchFamily="34" charset="0"/>
              </a:rPr>
              <a:t>aliquyam</a:t>
            </a:r>
            <a:r>
              <a:rPr lang="de-AT" sz="8800" dirty="0">
                <a:solidFill>
                  <a:schemeClr val="bg1"/>
                </a:solidFill>
                <a:latin typeface="Corbel Light" panose="020B0303020204020204" pitchFamily="34" charset="0"/>
              </a:rPr>
              <a:t> erat, sed </a:t>
            </a:r>
            <a:r>
              <a:rPr lang="de-AT" sz="8800" dirty="0" err="1">
                <a:solidFill>
                  <a:schemeClr val="bg1"/>
                </a:solidFill>
                <a:latin typeface="Corbel Light" panose="020B0303020204020204" pitchFamily="34" charset="0"/>
              </a:rPr>
              <a:t>diam</a:t>
            </a:r>
            <a:r>
              <a:rPr lang="de-AT" sz="8800" dirty="0">
                <a:solidFill>
                  <a:schemeClr val="bg1"/>
                </a:solidFill>
                <a:latin typeface="Corbel Light" panose="020B0303020204020204" pitchFamily="34" charset="0"/>
              </a:rPr>
              <a:t> </a:t>
            </a:r>
            <a:r>
              <a:rPr lang="de-AT" sz="8800" dirty="0" err="1">
                <a:solidFill>
                  <a:schemeClr val="bg1"/>
                </a:solidFill>
                <a:latin typeface="Corbel Light" panose="020B0303020204020204" pitchFamily="34" charset="0"/>
              </a:rPr>
              <a:t>voluptua</a:t>
            </a:r>
            <a:r>
              <a:rPr lang="de-AT" sz="8800" dirty="0">
                <a:solidFill>
                  <a:schemeClr val="bg1"/>
                </a:solidFill>
                <a:latin typeface="Corbel Light" panose="020B0303020204020204" pitchFamily="34" charset="0"/>
              </a:rPr>
              <a:t>. 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B5D86EE6-91D5-4462-94D5-FBCC79205B55}"/>
              </a:ext>
            </a:extLst>
          </p:cNvPr>
          <p:cNvCxnSpPr>
            <a:cxnSpLocks/>
          </p:cNvCxnSpPr>
          <p:nvPr/>
        </p:nvCxnSpPr>
        <p:spPr>
          <a:xfrm>
            <a:off x="3513572" y="4051997"/>
            <a:ext cx="5164855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llipse 9">
            <a:extLst>
              <a:ext uri="{FF2B5EF4-FFF2-40B4-BE49-F238E27FC236}">
                <a16:creationId xmlns:a16="http://schemas.microsoft.com/office/drawing/2014/main" id="{D711473C-64C4-4417-948F-69EFB03F19C1}"/>
              </a:ext>
            </a:extLst>
          </p:cNvPr>
          <p:cNvSpPr/>
          <p:nvPr/>
        </p:nvSpPr>
        <p:spPr>
          <a:xfrm>
            <a:off x="5467978" y="1204863"/>
            <a:ext cx="1256044" cy="125604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9" name="Grafik 8" descr="Handschlag mit einfarbiger Füllung">
            <a:extLst>
              <a:ext uri="{FF2B5EF4-FFF2-40B4-BE49-F238E27FC236}">
                <a16:creationId xmlns:a16="http://schemas.microsoft.com/office/drawing/2014/main" id="{2C1AC366-58FE-4B66-BE5D-D5A844F019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38800" y="146392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1301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8D7B920D-34C4-4FB0-BBB7-116275AFE99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926ADB42-AC07-4460-B71C-08F78122162A}"/>
              </a:ext>
            </a:extLst>
          </p:cNvPr>
          <p:cNvSpPr/>
          <p:nvPr/>
        </p:nvSpPr>
        <p:spPr>
          <a:xfrm>
            <a:off x="9750887" y="0"/>
            <a:ext cx="743579" cy="6858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890AA5DB-4099-4D77-849C-C34B08ACB362}"/>
              </a:ext>
            </a:extLst>
          </p:cNvPr>
          <p:cNvSpPr txBox="1"/>
          <p:nvPr/>
        </p:nvSpPr>
        <p:spPr>
          <a:xfrm>
            <a:off x="2857633" y="2306523"/>
            <a:ext cx="6216704" cy="1539488"/>
          </a:xfrm>
          <a:prstGeom prst="rect">
            <a:avLst/>
          </a:prstGeom>
          <a:noFill/>
        </p:spPr>
        <p:txBody>
          <a:bodyPr wrap="square" rtlCol="0">
            <a:normAutofit lnSpcReduction="10000"/>
          </a:bodyPr>
          <a:lstStyle/>
          <a:p>
            <a:r>
              <a:rPr lang="de-AT" sz="9600" dirty="0" err="1">
                <a:solidFill>
                  <a:schemeClr val="bg1"/>
                </a:solidFill>
                <a:latin typeface="Barlow SemiBold" panose="00000700000000000000" pitchFamily="2" charset="0"/>
              </a:rPr>
              <a:t>Thank</a:t>
            </a:r>
            <a:r>
              <a:rPr lang="de-AT" sz="9600" dirty="0">
                <a:solidFill>
                  <a:schemeClr val="bg1"/>
                </a:solidFill>
                <a:latin typeface="Barlow SemiBold" panose="00000700000000000000" pitchFamily="2" charset="0"/>
              </a:rPr>
              <a:t> </a:t>
            </a:r>
            <a:r>
              <a:rPr lang="de-AT" sz="9600" dirty="0" err="1">
                <a:solidFill>
                  <a:schemeClr val="bg1"/>
                </a:solidFill>
                <a:latin typeface="Barlow SemiBold" panose="00000700000000000000" pitchFamily="2" charset="0"/>
              </a:rPr>
              <a:t>You</a:t>
            </a:r>
            <a:endParaRPr lang="de-AT" sz="9600" dirty="0">
              <a:solidFill>
                <a:schemeClr val="bg1"/>
              </a:solidFill>
              <a:latin typeface="Barlow SemiBold" panose="00000700000000000000" pitchFamily="2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8762F63-0E74-4AB5-9EE3-219CF4078042}"/>
              </a:ext>
            </a:extLst>
          </p:cNvPr>
          <p:cNvSpPr txBox="1"/>
          <p:nvPr/>
        </p:nvSpPr>
        <p:spPr>
          <a:xfrm>
            <a:off x="4925784" y="4602145"/>
            <a:ext cx="2025337" cy="40282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de-AT" sz="2000" dirty="0">
                <a:solidFill>
                  <a:schemeClr val="bg1"/>
                </a:solidFill>
                <a:latin typeface="Barlow" panose="00000500000000000000" pitchFamily="2" charset="0"/>
              </a:rPr>
              <a:t>0123456789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F04B607-A542-4A95-B76A-12F19D470A4A}"/>
              </a:ext>
            </a:extLst>
          </p:cNvPr>
          <p:cNvSpPr txBox="1"/>
          <p:nvPr/>
        </p:nvSpPr>
        <p:spPr>
          <a:xfrm>
            <a:off x="2759103" y="4602143"/>
            <a:ext cx="2025335" cy="894305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de-AT" sz="2000" dirty="0">
                <a:solidFill>
                  <a:schemeClr val="bg1"/>
                </a:solidFill>
                <a:latin typeface="Barlow" panose="00000500000000000000" pitchFamily="2" charset="0"/>
              </a:rPr>
              <a:t>Street </a:t>
            </a:r>
            <a:r>
              <a:rPr lang="de-AT" sz="2000" dirty="0" err="1">
                <a:solidFill>
                  <a:schemeClr val="bg1"/>
                </a:solidFill>
                <a:latin typeface="Barlow" panose="00000500000000000000" pitchFamily="2" charset="0"/>
              </a:rPr>
              <a:t>number</a:t>
            </a:r>
            <a:r>
              <a:rPr lang="de-AT" sz="2000" dirty="0">
                <a:solidFill>
                  <a:schemeClr val="bg1"/>
                </a:solidFill>
                <a:latin typeface="Barlow" panose="00000500000000000000" pitchFamily="2" charset="0"/>
              </a:rPr>
              <a:t>, </a:t>
            </a:r>
            <a:r>
              <a:rPr lang="de-AT" sz="2000" dirty="0" err="1">
                <a:solidFill>
                  <a:schemeClr val="bg1"/>
                </a:solidFill>
                <a:latin typeface="Barlow" panose="00000500000000000000" pitchFamily="2" charset="0"/>
              </a:rPr>
              <a:t>city</a:t>
            </a:r>
            <a:endParaRPr lang="de-AT" sz="2000" dirty="0">
              <a:solidFill>
                <a:schemeClr val="bg1"/>
              </a:solidFill>
              <a:latin typeface="Barlow" panose="00000500000000000000" pitchFamily="2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A0EFEA3-325B-45D4-97BA-FEF883D08810}"/>
              </a:ext>
            </a:extLst>
          </p:cNvPr>
          <p:cNvSpPr txBox="1"/>
          <p:nvPr/>
        </p:nvSpPr>
        <p:spPr>
          <a:xfrm>
            <a:off x="6789327" y="4602141"/>
            <a:ext cx="2343097" cy="894305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de-AT" sz="2000" dirty="0">
                <a:solidFill>
                  <a:schemeClr val="bg1"/>
                </a:solidFill>
                <a:latin typeface="Barlow" panose="00000500000000000000" pitchFamily="2" charset="0"/>
              </a:rPr>
              <a:t>email@gmail.com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3687ED9-956F-44E0-87F2-98C53116FFC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69009" y="3926817"/>
            <a:ext cx="508069" cy="508069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4126906C-4425-4290-A70D-C9E7405BC70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27575" y="3893992"/>
            <a:ext cx="629372" cy="55213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F50B0975-3CCB-42E5-89D9-45D6166F08D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38699" y="3846011"/>
            <a:ext cx="657576" cy="657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2830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Person, drinnen, Hand enthält.&#10;&#10;Automatisch generierte Beschreibung">
            <a:extLst>
              <a:ext uri="{FF2B5EF4-FFF2-40B4-BE49-F238E27FC236}">
                <a16:creationId xmlns:a16="http://schemas.microsoft.com/office/drawing/2014/main" id="{18BB2E76-7404-4D87-BBF0-9C0E29B17C1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5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91FA9C80-833D-4B0F-86C5-3C40D0E4135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5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EE714681-69C3-4AD7-9BF6-810FCDA2E689}"/>
              </a:ext>
            </a:extLst>
          </p:cNvPr>
          <p:cNvSpPr txBox="1"/>
          <p:nvPr/>
        </p:nvSpPr>
        <p:spPr>
          <a:xfrm>
            <a:off x="2170443" y="1821893"/>
            <a:ext cx="4200211" cy="3214215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de-AT" sz="9600" spc="600" dirty="0" err="1">
                <a:solidFill>
                  <a:schemeClr val="bg1"/>
                </a:solidFill>
                <a:latin typeface="Britannic Bold" panose="020B0903060703020204" pitchFamily="34" charset="0"/>
              </a:rPr>
              <a:t>Thank</a:t>
            </a:r>
            <a:endParaRPr lang="de-AT" sz="9600" spc="600" dirty="0">
              <a:solidFill>
                <a:schemeClr val="bg1"/>
              </a:solidFill>
              <a:latin typeface="Britannic Bold" panose="020B0903060703020204" pitchFamily="34" charset="0"/>
            </a:endParaRPr>
          </a:p>
          <a:p>
            <a:r>
              <a:rPr lang="de-AT" sz="9600" spc="600" dirty="0" err="1">
                <a:solidFill>
                  <a:schemeClr val="bg1"/>
                </a:solidFill>
                <a:latin typeface="Britannic Bold" panose="020B0903060703020204" pitchFamily="34" charset="0"/>
              </a:rPr>
              <a:t>You</a:t>
            </a:r>
            <a:endParaRPr lang="de-AT" sz="9600" spc="600" dirty="0">
              <a:solidFill>
                <a:schemeClr val="bg1"/>
              </a:solidFill>
              <a:latin typeface="Britannic Bold" panose="020B0903060703020204" pitchFamily="34" charset="0"/>
            </a:endParaRPr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0E307D55-DB64-4561-AD3B-9318568E8AAD}"/>
              </a:ext>
            </a:extLst>
          </p:cNvPr>
          <p:cNvCxnSpPr>
            <a:cxnSpLocks/>
          </p:cNvCxnSpPr>
          <p:nvPr/>
        </p:nvCxnSpPr>
        <p:spPr>
          <a:xfrm flipH="1">
            <a:off x="4592097" y="1185705"/>
            <a:ext cx="2502039" cy="473277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>
            <a:extLst>
              <a:ext uri="{FF2B5EF4-FFF2-40B4-BE49-F238E27FC236}">
                <a16:creationId xmlns:a16="http://schemas.microsoft.com/office/drawing/2014/main" id="{CC6685E3-771F-4E98-AD5E-9DDBCE0D5AE5}"/>
              </a:ext>
            </a:extLst>
          </p:cNvPr>
          <p:cNvSpPr txBox="1"/>
          <p:nvPr/>
        </p:nvSpPr>
        <p:spPr>
          <a:xfrm>
            <a:off x="6633603" y="3360176"/>
            <a:ext cx="2025337" cy="40282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de-AT" sz="2000" dirty="0">
                <a:solidFill>
                  <a:schemeClr val="bg1"/>
                </a:solidFill>
                <a:latin typeface="Barlow" panose="00000500000000000000" pitchFamily="2" charset="0"/>
              </a:rPr>
              <a:t>0123456789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4CFBA6A1-387F-40EB-BA72-98516B336A40}"/>
              </a:ext>
            </a:extLst>
          </p:cNvPr>
          <p:cNvSpPr txBox="1"/>
          <p:nvPr/>
        </p:nvSpPr>
        <p:spPr>
          <a:xfrm>
            <a:off x="7588829" y="1647885"/>
            <a:ext cx="2025337" cy="901947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de-AT" sz="2000" dirty="0">
                <a:solidFill>
                  <a:schemeClr val="bg1"/>
                </a:solidFill>
                <a:latin typeface="Barlow" panose="00000500000000000000" pitchFamily="2" charset="0"/>
              </a:rPr>
              <a:t>Street </a:t>
            </a:r>
            <a:r>
              <a:rPr lang="de-AT" sz="2000" dirty="0" err="1">
                <a:solidFill>
                  <a:schemeClr val="bg1"/>
                </a:solidFill>
                <a:latin typeface="Barlow" panose="00000500000000000000" pitchFamily="2" charset="0"/>
              </a:rPr>
              <a:t>number</a:t>
            </a:r>
            <a:r>
              <a:rPr lang="de-AT" sz="2000" dirty="0">
                <a:solidFill>
                  <a:schemeClr val="bg1"/>
                </a:solidFill>
                <a:latin typeface="Barlow" panose="00000500000000000000" pitchFamily="2" charset="0"/>
              </a:rPr>
              <a:t>, </a:t>
            </a:r>
            <a:r>
              <a:rPr lang="de-AT" sz="2000" dirty="0" err="1">
                <a:solidFill>
                  <a:schemeClr val="bg1"/>
                </a:solidFill>
                <a:latin typeface="Barlow" panose="00000500000000000000" pitchFamily="2" charset="0"/>
              </a:rPr>
              <a:t>city</a:t>
            </a:r>
            <a:endParaRPr lang="de-AT" sz="2000" dirty="0">
              <a:solidFill>
                <a:schemeClr val="bg1"/>
              </a:solidFill>
              <a:latin typeface="Barlow" panose="00000500000000000000" pitchFamily="2" charset="0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8DD15464-D077-4AD6-8AE1-B842DAB45C0D}"/>
              </a:ext>
            </a:extLst>
          </p:cNvPr>
          <p:cNvSpPr txBox="1"/>
          <p:nvPr/>
        </p:nvSpPr>
        <p:spPr>
          <a:xfrm>
            <a:off x="5908091" y="5300218"/>
            <a:ext cx="2373614" cy="437411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de-AT" sz="2000" dirty="0">
                <a:solidFill>
                  <a:schemeClr val="bg1"/>
                </a:solidFill>
                <a:latin typeface="Barlow" panose="00000500000000000000" pitchFamily="2" charset="0"/>
              </a:rPr>
              <a:t>email@gmail.com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4697D0E0-1D5F-404C-893F-18258E6961F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27834" y="3358558"/>
            <a:ext cx="508069" cy="508069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7A4670B6-4135-4079-BDA6-356AD3D0387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97033" y="5255125"/>
            <a:ext cx="655869" cy="552137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29AB71D6-1343-4679-B807-F43446AD171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31253" y="1628146"/>
            <a:ext cx="657576" cy="657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4251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Person, drinnen, Hand enthält.&#10;&#10;Automatisch generierte Beschreibung">
            <a:extLst>
              <a:ext uri="{FF2B5EF4-FFF2-40B4-BE49-F238E27FC236}">
                <a16:creationId xmlns:a16="http://schemas.microsoft.com/office/drawing/2014/main" id="{8CD8C96A-58DA-4517-9FFA-DFC2FEA65A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1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6"/>
            <a:ext cx="12192000" cy="5100830"/>
          </a:xfrm>
          <a:prstGeom prst="rect">
            <a:avLst/>
          </a:prstGeom>
        </p:spPr>
      </p:pic>
      <p:sp>
        <p:nvSpPr>
          <p:cNvPr id="21" name="Rechteck 20">
            <a:extLst>
              <a:ext uri="{FF2B5EF4-FFF2-40B4-BE49-F238E27FC236}">
                <a16:creationId xmlns:a16="http://schemas.microsoft.com/office/drawing/2014/main" id="{783E0E6E-D883-4F20-8F4C-3D7EDCA6FA54}"/>
              </a:ext>
            </a:extLst>
          </p:cNvPr>
          <p:cNvSpPr/>
          <p:nvPr/>
        </p:nvSpPr>
        <p:spPr>
          <a:xfrm>
            <a:off x="1395893" y="3627601"/>
            <a:ext cx="2321169" cy="3230399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B61D1D02-52EE-4F24-805B-16FBD3A6FCAC}"/>
              </a:ext>
            </a:extLst>
          </p:cNvPr>
          <p:cNvSpPr/>
          <p:nvPr/>
        </p:nvSpPr>
        <p:spPr>
          <a:xfrm>
            <a:off x="8579617" y="3627601"/>
            <a:ext cx="2321169" cy="323039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71C07FFD-C04D-4F13-B9BF-CF27F4CB4D22}"/>
              </a:ext>
            </a:extLst>
          </p:cNvPr>
          <p:cNvSpPr/>
          <p:nvPr/>
        </p:nvSpPr>
        <p:spPr>
          <a:xfrm>
            <a:off x="4947561" y="3627601"/>
            <a:ext cx="2321169" cy="32303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C221D82D-E2FA-4734-A84B-32E0F188612E}"/>
              </a:ext>
            </a:extLst>
          </p:cNvPr>
          <p:cNvSpPr/>
          <p:nvPr/>
        </p:nvSpPr>
        <p:spPr>
          <a:xfrm>
            <a:off x="2005484" y="3984178"/>
            <a:ext cx="1055077" cy="10550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51DFC18B-D7C4-40F0-B231-4E06238D5329}"/>
              </a:ext>
            </a:extLst>
          </p:cNvPr>
          <p:cNvSpPr/>
          <p:nvPr/>
        </p:nvSpPr>
        <p:spPr>
          <a:xfrm>
            <a:off x="9211833" y="3984178"/>
            <a:ext cx="1055077" cy="10550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383CD332-C398-4B2E-8D46-22C0B4C1FD52}"/>
              </a:ext>
            </a:extLst>
          </p:cNvPr>
          <p:cNvSpPr/>
          <p:nvPr/>
        </p:nvSpPr>
        <p:spPr>
          <a:xfrm>
            <a:off x="5558413" y="3984178"/>
            <a:ext cx="1055077" cy="10550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8F6561D5-34BE-4109-816F-7AFC84592B83}"/>
              </a:ext>
            </a:extLst>
          </p:cNvPr>
          <p:cNvSpPr txBox="1"/>
          <p:nvPr/>
        </p:nvSpPr>
        <p:spPr>
          <a:xfrm>
            <a:off x="4945458" y="5335675"/>
            <a:ext cx="2321169" cy="717884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de-AT" sz="2000" dirty="0">
                <a:solidFill>
                  <a:schemeClr val="bg1"/>
                </a:solidFill>
                <a:latin typeface="Barlow" panose="00000500000000000000" pitchFamily="2" charset="0"/>
              </a:rPr>
              <a:t>0123456789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43461E8D-1182-448F-9A5D-97F1531E38F7}"/>
              </a:ext>
            </a:extLst>
          </p:cNvPr>
          <p:cNvSpPr txBox="1"/>
          <p:nvPr/>
        </p:nvSpPr>
        <p:spPr>
          <a:xfrm>
            <a:off x="1395893" y="5335675"/>
            <a:ext cx="2321169" cy="717884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de-AT" sz="2000" dirty="0">
                <a:solidFill>
                  <a:schemeClr val="bg1"/>
                </a:solidFill>
                <a:latin typeface="Barlow" panose="00000500000000000000" pitchFamily="2" charset="0"/>
              </a:rPr>
              <a:t>Street </a:t>
            </a:r>
            <a:r>
              <a:rPr lang="de-AT" sz="2000" dirty="0" err="1">
                <a:solidFill>
                  <a:schemeClr val="bg1"/>
                </a:solidFill>
                <a:latin typeface="Barlow" panose="00000500000000000000" pitchFamily="2" charset="0"/>
              </a:rPr>
              <a:t>number</a:t>
            </a:r>
            <a:r>
              <a:rPr lang="de-AT" sz="2000" dirty="0">
                <a:solidFill>
                  <a:schemeClr val="bg1"/>
                </a:solidFill>
                <a:latin typeface="Barlow" panose="00000500000000000000" pitchFamily="2" charset="0"/>
              </a:rPr>
              <a:t>, </a:t>
            </a:r>
            <a:r>
              <a:rPr lang="de-AT" sz="2000" dirty="0" err="1">
                <a:solidFill>
                  <a:schemeClr val="bg1"/>
                </a:solidFill>
                <a:latin typeface="Barlow" panose="00000500000000000000" pitchFamily="2" charset="0"/>
              </a:rPr>
              <a:t>city</a:t>
            </a:r>
            <a:endParaRPr lang="de-AT" sz="2000" dirty="0">
              <a:solidFill>
                <a:schemeClr val="bg1"/>
              </a:solidFill>
              <a:latin typeface="Barlow" panose="00000500000000000000" pitchFamily="2" charset="0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47DAFA8A-DBB1-4847-9AD3-6B015795E023}"/>
              </a:ext>
            </a:extLst>
          </p:cNvPr>
          <p:cNvSpPr txBox="1"/>
          <p:nvPr/>
        </p:nvSpPr>
        <p:spPr>
          <a:xfrm>
            <a:off x="8577514" y="5335672"/>
            <a:ext cx="2301497" cy="717887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de-AT" sz="2000" dirty="0">
                <a:solidFill>
                  <a:schemeClr val="bg1"/>
                </a:solidFill>
                <a:latin typeface="Barlow" panose="00000500000000000000" pitchFamily="2" charset="0"/>
              </a:rPr>
              <a:t>email@gmail.com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69833690-F8D2-4959-AFC6-4D999FACFD9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84762" y="4238319"/>
            <a:ext cx="582281" cy="582281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7ABF73AD-5F7A-480F-99E9-84FCAB9071F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27024" y="4205494"/>
            <a:ext cx="632785" cy="632785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B2AB25A1-561B-4225-9752-C755520B2B4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184825" y="4197705"/>
            <a:ext cx="680766" cy="680766"/>
          </a:xfrm>
          <a:prstGeom prst="rect">
            <a:avLst/>
          </a:prstGeom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0F322CA2-A814-478F-82B8-F70194A8B16A}"/>
              </a:ext>
            </a:extLst>
          </p:cNvPr>
          <p:cNvSpPr txBox="1"/>
          <p:nvPr/>
        </p:nvSpPr>
        <p:spPr>
          <a:xfrm>
            <a:off x="2542364" y="1415722"/>
            <a:ext cx="7107273" cy="1688472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de-AT" sz="8800" dirty="0" err="1">
                <a:latin typeface="Barlow Semi Condensed ExtraBold" panose="00000906000000000000" pitchFamily="2" charset="0"/>
              </a:rPr>
              <a:t>Thank</a:t>
            </a:r>
            <a:r>
              <a:rPr lang="de-AT" sz="8800" dirty="0">
                <a:latin typeface="Barlow Semi Condensed ExtraBold" panose="00000906000000000000" pitchFamily="2" charset="0"/>
              </a:rPr>
              <a:t> </a:t>
            </a:r>
            <a:r>
              <a:rPr lang="de-AT" sz="8800" dirty="0" err="1">
                <a:latin typeface="Barlow Semi Condensed ExtraBold" panose="00000906000000000000" pitchFamily="2" charset="0"/>
              </a:rPr>
              <a:t>You</a:t>
            </a:r>
            <a:endParaRPr lang="de-AT" sz="8800" dirty="0">
              <a:latin typeface="Barlow Semi Condensed ExtraBold" panose="00000906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8062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A8A00849-7C3E-442D-8D88-E8463FE8395B}"/>
              </a:ext>
            </a:extLst>
          </p:cNvPr>
          <p:cNvSpPr/>
          <p:nvPr/>
        </p:nvSpPr>
        <p:spPr>
          <a:xfrm>
            <a:off x="0" y="3185327"/>
            <a:ext cx="12192000" cy="270300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3" name="Grafik 2" descr="Ein Bild, das Person, drinnen, Hand enthält.&#10;&#10;Automatisch generierte Beschreibung">
            <a:extLst>
              <a:ext uri="{FF2B5EF4-FFF2-40B4-BE49-F238E27FC236}">
                <a16:creationId xmlns:a16="http://schemas.microsoft.com/office/drawing/2014/main" id="{22AD0BB2-AC5C-4F3C-862C-C559034FD1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4931" y="0"/>
            <a:ext cx="3768133" cy="685800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6B14B211-2348-4BAE-A1D5-255462E13D33}"/>
              </a:ext>
            </a:extLst>
          </p:cNvPr>
          <p:cNvSpPr txBox="1"/>
          <p:nvPr/>
        </p:nvSpPr>
        <p:spPr>
          <a:xfrm>
            <a:off x="5918202" y="860889"/>
            <a:ext cx="5243081" cy="1254137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de-AT" sz="6600" cap="all" dirty="0" err="1">
                <a:latin typeface="Corbel bold" panose="020B0703020204020204" pitchFamily="34" charset="0"/>
              </a:rPr>
              <a:t>Thank</a:t>
            </a:r>
            <a:r>
              <a:rPr lang="de-AT" sz="6600" cap="all" dirty="0">
                <a:latin typeface="Corbel bold" panose="020B0703020204020204" pitchFamily="34" charset="0"/>
              </a:rPr>
              <a:t> </a:t>
            </a:r>
            <a:r>
              <a:rPr lang="de-AT" sz="6600" cap="all" dirty="0" err="1">
                <a:latin typeface="Corbel bold" panose="020B0703020204020204" pitchFamily="34" charset="0"/>
              </a:rPr>
              <a:t>you</a:t>
            </a:r>
            <a:endParaRPr lang="de-AT" sz="6600" cap="all" dirty="0">
              <a:latin typeface="Corbel bold" panose="020B0703020204020204" pitchFamily="34" charset="0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FE3C1868-4EAC-4D87-9C89-28F28A64970C}"/>
              </a:ext>
            </a:extLst>
          </p:cNvPr>
          <p:cNvSpPr/>
          <p:nvPr/>
        </p:nvSpPr>
        <p:spPr>
          <a:xfrm>
            <a:off x="5734933" y="2558258"/>
            <a:ext cx="1254137" cy="1254137"/>
          </a:xfrm>
          <a:prstGeom prst="ellipse">
            <a:avLst/>
          </a:prstGeom>
          <a:solidFill>
            <a:schemeClr val="bg2">
              <a:lumMod val="9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9E0E9366-3B95-45B2-8404-B7CAE3F4FB69}"/>
              </a:ext>
            </a:extLst>
          </p:cNvPr>
          <p:cNvSpPr/>
          <p:nvPr/>
        </p:nvSpPr>
        <p:spPr>
          <a:xfrm>
            <a:off x="7770936" y="2558258"/>
            <a:ext cx="1254137" cy="1254137"/>
          </a:xfrm>
          <a:prstGeom prst="ellipse">
            <a:avLst/>
          </a:prstGeom>
          <a:solidFill>
            <a:schemeClr val="bg2">
              <a:lumMod val="9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36539378-8F7F-4784-B5E1-72C57C07B905}"/>
              </a:ext>
            </a:extLst>
          </p:cNvPr>
          <p:cNvSpPr/>
          <p:nvPr/>
        </p:nvSpPr>
        <p:spPr>
          <a:xfrm>
            <a:off x="9806939" y="2558257"/>
            <a:ext cx="1254137" cy="1254137"/>
          </a:xfrm>
          <a:prstGeom prst="ellipse">
            <a:avLst/>
          </a:prstGeom>
          <a:solidFill>
            <a:schemeClr val="bg2">
              <a:lumMod val="9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5DF79904-9B72-48A4-97CF-744432B0506B}"/>
              </a:ext>
            </a:extLst>
          </p:cNvPr>
          <p:cNvSpPr txBox="1"/>
          <p:nvPr/>
        </p:nvSpPr>
        <p:spPr>
          <a:xfrm>
            <a:off x="7455469" y="4129240"/>
            <a:ext cx="2025337" cy="40282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de-AT" sz="2000" dirty="0">
                <a:latin typeface="Barlow" panose="00000500000000000000" pitchFamily="2" charset="0"/>
              </a:rPr>
              <a:t>0123456789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215A7991-67EA-451B-9A07-5103818D5FCD}"/>
              </a:ext>
            </a:extLst>
          </p:cNvPr>
          <p:cNvSpPr txBox="1"/>
          <p:nvPr/>
        </p:nvSpPr>
        <p:spPr>
          <a:xfrm>
            <a:off x="5430132" y="4112475"/>
            <a:ext cx="2025337" cy="1022403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de-AT" sz="2000" dirty="0">
                <a:latin typeface="Barlow" panose="00000500000000000000" pitchFamily="2" charset="0"/>
              </a:rPr>
              <a:t>Street </a:t>
            </a:r>
            <a:r>
              <a:rPr lang="de-AT" sz="2000" dirty="0" err="1">
                <a:latin typeface="Barlow" panose="00000500000000000000" pitchFamily="2" charset="0"/>
              </a:rPr>
              <a:t>number</a:t>
            </a:r>
            <a:r>
              <a:rPr lang="de-AT" sz="2000" dirty="0">
                <a:latin typeface="Barlow" panose="00000500000000000000" pitchFamily="2" charset="0"/>
              </a:rPr>
              <a:t>, </a:t>
            </a:r>
            <a:r>
              <a:rPr lang="de-AT" sz="2000" dirty="0" err="1">
                <a:latin typeface="Barlow" panose="00000500000000000000" pitchFamily="2" charset="0"/>
              </a:rPr>
              <a:t>city</a:t>
            </a:r>
            <a:endParaRPr lang="de-AT" sz="2000" dirty="0">
              <a:latin typeface="Barlow" panose="00000500000000000000" pitchFamily="2" charset="0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6142262E-CBAA-4537-8CF8-E3AABA8196F1}"/>
              </a:ext>
            </a:extLst>
          </p:cNvPr>
          <p:cNvSpPr txBox="1"/>
          <p:nvPr/>
        </p:nvSpPr>
        <p:spPr>
          <a:xfrm>
            <a:off x="9323122" y="4105498"/>
            <a:ext cx="2373614" cy="437411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de-AT" sz="2000" dirty="0">
                <a:latin typeface="Barlow" panose="00000500000000000000" pitchFamily="2" charset="0"/>
              </a:rPr>
              <a:t>email@gmail.com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499B0BFF-57E5-4F77-BA4D-49BAFFB1E2C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17161" y="2903182"/>
            <a:ext cx="608407" cy="608407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68944022-B906-4750-9E04-3ACCBE52D42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103690" y="2929215"/>
            <a:ext cx="683784" cy="552137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50CDD392-0975-457C-A7B8-0FC745BFF9F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033213" y="2868482"/>
            <a:ext cx="657576" cy="657576"/>
          </a:xfrm>
          <a:prstGeom prst="rect">
            <a:avLst/>
          </a:prstGeom>
        </p:spPr>
      </p:pic>
      <p:sp>
        <p:nvSpPr>
          <p:cNvPr id="17" name="Rechteck 16">
            <a:extLst>
              <a:ext uri="{FF2B5EF4-FFF2-40B4-BE49-F238E27FC236}">
                <a16:creationId xmlns:a16="http://schemas.microsoft.com/office/drawing/2014/main" id="{E89A58D3-1D81-49F0-9838-0131B56BE285}"/>
              </a:ext>
            </a:extLst>
          </p:cNvPr>
          <p:cNvSpPr/>
          <p:nvPr/>
        </p:nvSpPr>
        <p:spPr>
          <a:xfrm>
            <a:off x="1022608" y="0"/>
            <a:ext cx="3772777" cy="6858000"/>
          </a:xfrm>
          <a:prstGeom prst="rect">
            <a:avLst/>
          </a:prstGeom>
          <a:solidFill>
            <a:srgbClr val="E3E6E0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273740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>
            <a:extLst>
              <a:ext uri="{FF2B5EF4-FFF2-40B4-BE49-F238E27FC236}">
                <a16:creationId xmlns:a16="http://schemas.microsoft.com/office/drawing/2014/main" id="{5A20026B-BD52-4B59-A5A6-037EB8A165C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5923" y="451976"/>
            <a:ext cx="5610225" cy="5760052"/>
          </a:xfr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B1E7FD15-FC10-4B4B-AB99-203CF9F32C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6148" y="1615031"/>
            <a:ext cx="4973288" cy="978351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1CFF94DC-3438-4D18-BB1F-2B03ED9E9B8B}"/>
              </a:ext>
            </a:extLst>
          </p:cNvPr>
          <p:cNvSpPr txBox="1"/>
          <p:nvPr/>
        </p:nvSpPr>
        <p:spPr>
          <a:xfrm>
            <a:off x="7163099" y="2593382"/>
            <a:ext cx="489226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Lato Light" panose="020F0302020204030203" pitchFamily="34" charset="77"/>
                <a:cs typeface="Arial" panose="020B0604020202020204" pitchFamily="34" charset="0"/>
              </a:rPr>
              <a:t>Live Audience Interaction with PowerPoint.</a:t>
            </a:r>
          </a:p>
          <a:p>
            <a:endParaRPr lang="en-US" sz="2800" dirty="0">
              <a:solidFill>
                <a:schemeClr val="bg1"/>
              </a:solidFill>
              <a:latin typeface="Lato Light" panose="020F0302020204030203" pitchFamily="34" charset="77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schemeClr val="bg1"/>
                </a:solidFill>
                <a:latin typeface="Lato Light" panose="020F0302020204030203" pitchFamily="34" charset="77"/>
                <a:cs typeface="Arial" panose="020B0604020202020204" pitchFamily="34" charset="0"/>
              </a:rPr>
              <a:t>Download now for free at:</a:t>
            </a:r>
          </a:p>
          <a:p>
            <a:r>
              <a:rPr lang="en-US" sz="2800" dirty="0">
                <a:solidFill>
                  <a:schemeClr val="bg1"/>
                </a:solidFill>
                <a:latin typeface="Lato Light" panose="020F0302020204030203" pitchFamily="34" charset="77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slidelizard.com</a:t>
            </a:r>
            <a:endParaRPr lang="en-US" sz="2800" dirty="0">
              <a:solidFill>
                <a:schemeClr val="bg1"/>
              </a:solidFill>
              <a:latin typeface="Lato Light" panose="020F0302020204030203" pitchFamily="34" charset="77"/>
              <a:cs typeface="Arial" panose="020B0604020202020204" pitchFamily="34" charset="0"/>
            </a:endParaRPr>
          </a:p>
          <a:p>
            <a:endParaRPr lang="en-US" sz="2800" dirty="0">
              <a:solidFill>
                <a:schemeClr val="bg1"/>
              </a:solidFill>
              <a:latin typeface="Lato Light" panose="020F0302020204030203" pitchFamily="34" charset="77"/>
              <a:cs typeface="Arial" panose="020B0604020202020204" pitchFamily="34" charset="0"/>
            </a:endParaRPr>
          </a:p>
          <a:p>
            <a:endParaRPr lang="en-US" sz="2800" dirty="0">
              <a:solidFill>
                <a:schemeClr val="bg1"/>
              </a:solidFill>
              <a:latin typeface="Lato Light" panose="020F0302020204030203" pitchFamily="34" charset="7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13023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Person enthält.&#10;&#10;Automatisch generierte Beschreibung">
            <a:extLst>
              <a:ext uri="{FF2B5EF4-FFF2-40B4-BE49-F238E27FC236}">
                <a16:creationId xmlns:a16="http://schemas.microsoft.com/office/drawing/2014/main" id="{E69BD693-BEEE-41C5-B5D8-26070A1B9FC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6C151DAD-AE10-428B-82FD-4842E653135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5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D6378C9-DD38-4F0C-8760-A4390EFB7683}"/>
              </a:ext>
            </a:extLst>
          </p:cNvPr>
          <p:cNvSpPr txBox="1"/>
          <p:nvPr/>
        </p:nvSpPr>
        <p:spPr>
          <a:xfrm>
            <a:off x="3192864" y="2654021"/>
            <a:ext cx="6976068" cy="1549958"/>
          </a:xfrm>
          <a:prstGeom prst="rect">
            <a:avLst/>
          </a:prstGeom>
          <a:noFill/>
        </p:spPr>
        <p:txBody>
          <a:bodyPr wrap="square" rtlCol="0">
            <a:normAutofit lnSpcReduction="10000"/>
          </a:bodyPr>
          <a:lstStyle/>
          <a:p>
            <a:r>
              <a:rPr lang="de-AT" sz="9600" dirty="0" err="1">
                <a:solidFill>
                  <a:schemeClr val="bg1"/>
                </a:solidFill>
                <a:latin typeface="Barlow SemiBold" panose="00000700000000000000" pitchFamily="2" charset="0"/>
              </a:rPr>
              <a:t>Thank</a:t>
            </a:r>
            <a:r>
              <a:rPr lang="de-AT" sz="9600" dirty="0">
                <a:solidFill>
                  <a:schemeClr val="bg1"/>
                </a:solidFill>
                <a:latin typeface="Barlow SemiBold" panose="00000700000000000000" pitchFamily="2" charset="0"/>
              </a:rPr>
              <a:t> </a:t>
            </a:r>
            <a:r>
              <a:rPr lang="de-AT" sz="9600" dirty="0" err="1">
                <a:solidFill>
                  <a:schemeClr val="bg1"/>
                </a:solidFill>
                <a:latin typeface="Barlow SemiBold" panose="00000700000000000000" pitchFamily="2" charset="0"/>
              </a:rPr>
              <a:t>You</a:t>
            </a:r>
            <a:r>
              <a:rPr lang="de-AT" sz="9600" dirty="0">
                <a:solidFill>
                  <a:schemeClr val="bg1"/>
                </a:solidFill>
                <a:latin typeface="Barlow SemiBold" panose="000007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583979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Pflanze, frisch enthält.&#10;&#10;Automatisch generierte Beschreibung">
            <a:extLst>
              <a:ext uri="{FF2B5EF4-FFF2-40B4-BE49-F238E27FC236}">
                <a16:creationId xmlns:a16="http://schemas.microsoft.com/office/drawing/2014/main" id="{A09FDA14-EC92-4AB1-85EA-12C2844EE8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3108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31F8EB6D-F47F-4047-99C3-C8967BD1D0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2805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DF7B16B6-0951-4529-BA69-5B48175DA1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6E9C8C89-675B-407F-BEDE-D7FCEAB33E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43418" y="2712354"/>
            <a:ext cx="4873908" cy="3057625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37ACE631-7257-47E8-8EB2-D04877C355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088958" y="685503"/>
            <a:ext cx="6539410" cy="3059724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060D7483-4112-456D-B913-40D08665F859}"/>
              </a:ext>
            </a:extLst>
          </p:cNvPr>
          <p:cNvSpPr txBox="1"/>
          <p:nvPr/>
        </p:nvSpPr>
        <p:spPr>
          <a:xfrm>
            <a:off x="3122733" y="967910"/>
            <a:ext cx="4628614" cy="1785439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de-AT" sz="11000" cap="all" dirty="0" err="1">
                <a:solidFill>
                  <a:schemeClr val="bg1"/>
                </a:solidFill>
                <a:latin typeface="Barlow SemiBold" panose="00000700000000000000" pitchFamily="2" charset="0"/>
              </a:rPr>
              <a:t>Thank</a:t>
            </a:r>
            <a:endParaRPr lang="de-AT" sz="11000" cap="all" dirty="0">
              <a:solidFill>
                <a:schemeClr val="accent6">
                  <a:lumMod val="75000"/>
                </a:schemeClr>
              </a:solidFill>
              <a:latin typeface="Barlow SemiBold" panose="00000700000000000000" pitchFamily="2" charset="0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2C1F791A-DE5E-47CF-B62D-AFF201647EC2}"/>
              </a:ext>
            </a:extLst>
          </p:cNvPr>
          <p:cNvSpPr txBox="1"/>
          <p:nvPr/>
        </p:nvSpPr>
        <p:spPr>
          <a:xfrm>
            <a:off x="6793396" y="3096101"/>
            <a:ext cx="3500136" cy="195054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de-AT" sz="11000" cap="all" dirty="0">
                <a:solidFill>
                  <a:schemeClr val="bg1"/>
                </a:solidFill>
                <a:latin typeface="Barlow SemiBold" panose="00000700000000000000" pitchFamily="2" charset="0"/>
              </a:rPr>
              <a:t>you</a:t>
            </a:r>
            <a:endParaRPr lang="de-AT" sz="11000" cap="all" dirty="0">
              <a:solidFill>
                <a:schemeClr val="accent6">
                  <a:lumMod val="75000"/>
                </a:schemeClr>
              </a:solidFill>
              <a:latin typeface="Barlow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18316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9A85ABD5-F0FE-415F-9E85-00A3E20500CC}"/>
              </a:ext>
            </a:extLst>
          </p:cNvPr>
          <p:cNvSpPr txBox="1"/>
          <p:nvPr/>
        </p:nvSpPr>
        <p:spPr>
          <a:xfrm>
            <a:off x="4336032" y="4793492"/>
            <a:ext cx="3519937" cy="7991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de-AT" sz="4400" dirty="0">
                <a:latin typeface="Bahnschrift SemiCondensed" panose="020B0502040204020203" pitchFamily="34" charset="0"/>
              </a:rPr>
              <a:t>Any Questions?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21CF0E78-3519-41F9-8DDA-3F679F85FB0C}"/>
              </a:ext>
            </a:extLst>
          </p:cNvPr>
          <p:cNvSpPr/>
          <p:nvPr/>
        </p:nvSpPr>
        <p:spPr>
          <a:xfrm>
            <a:off x="10176636" y="3763108"/>
            <a:ext cx="301450" cy="301450"/>
          </a:xfrm>
          <a:custGeom>
            <a:avLst/>
            <a:gdLst>
              <a:gd name="connsiteX0" fmla="*/ 0 w 301450"/>
              <a:gd name="connsiteY0" fmla="*/ 150725 h 301450"/>
              <a:gd name="connsiteX1" fmla="*/ 150725 w 301450"/>
              <a:gd name="connsiteY1" fmla="*/ 0 h 301450"/>
              <a:gd name="connsiteX2" fmla="*/ 301450 w 301450"/>
              <a:gd name="connsiteY2" fmla="*/ 150725 h 301450"/>
              <a:gd name="connsiteX3" fmla="*/ 150725 w 301450"/>
              <a:gd name="connsiteY3" fmla="*/ 301450 h 301450"/>
              <a:gd name="connsiteX4" fmla="*/ 0 w 301450"/>
              <a:gd name="connsiteY4" fmla="*/ 150725 h 30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1450" h="301450" extrusionOk="0">
                <a:moveTo>
                  <a:pt x="0" y="150725"/>
                </a:moveTo>
                <a:cubicBezTo>
                  <a:pt x="-8738" y="60631"/>
                  <a:pt x="79093" y="8112"/>
                  <a:pt x="150725" y="0"/>
                </a:cubicBezTo>
                <a:cubicBezTo>
                  <a:pt x="243471" y="-6805"/>
                  <a:pt x="306513" y="71814"/>
                  <a:pt x="301450" y="150725"/>
                </a:cubicBezTo>
                <a:cubicBezTo>
                  <a:pt x="294312" y="233548"/>
                  <a:pt x="228714" y="305836"/>
                  <a:pt x="150725" y="301450"/>
                </a:cubicBezTo>
                <a:cubicBezTo>
                  <a:pt x="69888" y="307417"/>
                  <a:pt x="-13092" y="231170"/>
                  <a:pt x="0" y="150725"/>
                </a:cubicBezTo>
                <a:close/>
              </a:path>
            </a:pathLst>
          </a:custGeom>
          <a:noFill/>
          <a:ln>
            <a:solidFill>
              <a:schemeClr val="accent2">
                <a:lumMod val="40000"/>
                <a:lumOff val="60000"/>
              </a:schemeClr>
            </a:solidFill>
            <a:extLst>
              <a:ext uri="{C807C97D-BFC1-408E-A445-0C87EB9F89A2}">
                <ask:lineSketchStyleProps xmlns:ask="http://schemas.microsoft.com/office/drawing/2018/sketchyshapes" sd="1756408323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A5A7B885-2FDF-451C-9071-3CAB0157AA7C}"/>
              </a:ext>
            </a:extLst>
          </p:cNvPr>
          <p:cNvSpPr/>
          <p:nvPr/>
        </p:nvSpPr>
        <p:spPr>
          <a:xfrm>
            <a:off x="2225976" y="1185352"/>
            <a:ext cx="442128" cy="301450"/>
          </a:xfrm>
          <a:custGeom>
            <a:avLst/>
            <a:gdLst>
              <a:gd name="connsiteX0" fmla="*/ 0 w 442128"/>
              <a:gd name="connsiteY0" fmla="*/ 0 h 301450"/>
              <a:gd name="connsiteX1" fmla="*/ 442128 w 442128"/>
              <a:gd name="connsiteY1" fmla="*/ 0 h 301450"/>
              <a:gd name="connsiteX2" fmla="*/ 442128 w 442128"/>
              <a:gd name="connsiteY2" fmla="*/ 301450 h 301450"/>
              <a:gd name="connsiteX3" fmla="*/ 0 w 442128"/>
              <a:gd name="connsiteY3" fmla="*/ 301450 h 301450"/>
              <a:gd name="connsiteX4" fmla="*/ 0 w 442128"/>
              <a:gd name="connsiteY4" fmla="*/ 0 h 30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2128" h="301450" extrusionOk="0">
                <a:moveTo>
                  <a:pt x="0" y="0"/>
                </a:moveTo>
                <a:cubicBezTo>
                  <a:pt x="204589" y="-27548"/>
                  <a:pt x="371669" y="-23410"/>
                  <a:pt x="442128" y="0"/>
                </a:cubicBezTo>
                <a:cubicBezTo>
                  <a:pt x="438917" y="64561"/>
                  <a:pt x="439044" y="204354"/>
                  <a:pt x="442128" y="301450"/>
                </a:cubicBezTo>
                <a:cubicBezTo>
                  <a:pt x="345200" y="317898"/>
                  <a:pt x="101073" y="281331"/>
                  <a:pt x="0" y="301450"/>
                </a:cubicBezTo>
                <a:cubicBezTo>
                  <a:pt x="-12519" y="208553"/>
                  <a:pt x="10440" y="47179"/>
                  <a:pt x="0" y="0"/>
                </a:cubicBezTo>
                <a:close/>
              </a:path>
            </a:pathLst>
          </a:custGeom>
          <a:noFill/>
          <a:ln>
            <a:solidFill>
              <a:schemeClr val="accent1">
                <a:lumMod val="40000"/>
                <a:lumOff val="60000"/>
              </a:schemeClr>
            </a:solidFill>
            <a:extLst>
              <a:ext uri="{C807C97D-BFC1-408E-A445-0C87EB9F89A2}">
                <ask:lineSketchStyleProps xmlns:ask="http://schemas.microsoft.com/office/drawing/2018/sketchyshapes" sd="4268532555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" name="Gleichschenkliges Dreieck 6">
            <a:extLst>
              <a:ext uri="{FF2B5EF4-FFF2-40B4-BE49-F238E27FC236}">
                <a16:creationId xmlns:a16="http://schemas.microsoft.com/office/drawing/2014/main" id="{D2C8C9D3-C9C1-4A7F-9F38-C965802AC9BF}"/>
              </a:ext>
            </a:extLst>
          </p:cNvPr>
          <p:cNvSpPr/>
          <p:nvPr/>
        </p:nvSpPr>
        <p:spPr>
          <a:xfrm>
            <a:off x="4364167" y="442128"/>
            <a:ext cx="349682" cy="301450"/>
          </a:xfrm>
          <a:custGeom>
            <a:avLst/>
            <a:gdLst>
              <a:gd name="connsiteX0" fmla="*/ 0 w 349682"/>
              <a:gd name="connsiteY0" fmla="*/ 301450 h 301450"/>
              <a:gd name="connsiteX1" fmla="*/ 174841 w 349682"/>
              <a:gd name="connsiteY1" fmla="*/ 0 h 301450"/>
              <a:gd name="connsiteX2" fmla="*/ 349682 w 349682"/>
              <a:gd name="connsiteY2" fmla="*/ 301450 h 301450"/>
              <a:gd name="connsiteX3" fmla="*/ 0 w 349682"/>
              <a:gd name="connsiteY3" fmla="*/ 301450 h 30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682" h="301450" extrusionOk="0">
                <a:moveTo>
                  <a:pt x="0" y="301450"/>
                </a:moveTo>
                <a:cubicBezTo>
                  <a:pt x="13754" y="246616"/>
                  <a:pt x="116650" y="80690"/>
                  <a:pt x="174841" y="0"/>
                </a:cubicBezTo>
                <a:cubicBezTo>
                  <a:pt x="256537" y="137477"/>
                  <a:pt x="311067" y="213060"/>
                  <a:pt x="349682" y="301450"/>
                </a:cubicBezTo>
                <a:cubicBezTo>
                  <a:pt x="306104" y="325230"/>
                  <a:pt x="146690" y="324192"/>
                  <a:pt x="0" y="301450"/>
                </a:cubicBezTo>
                <a:close/>
              </a:path>
            </a:pathLst>
          </a:custGeom>
          <a:noFill/>
          <a:ln>
            <a:solidFill>
              <a:schemeClr val="accent6">
                <a:lumMod val="40000"/>
                <a:lumOff val="60000"/>
              </a:schemeClr>
            </a:solidFill>
            <a:extLst>
              <a:ext uri="{C807C97D-BFC1-408E-A445-0C87EB9F89A2}">
                <ask:lineSketchStyleProps xmlns:ask="http://schemas.microsoft.com/office/drawing/2018/sketchyshapes" sd="2300477748">
                  <a:prstGeom prst="triangl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0DBCD277-7948-4E44-8234-F890021EE46E}"/>
              </a:ext>
            </a:extLst>
          </p:cNvPr>
          <p:cNvSpPr/>
          <p:nvPr/>
        </p:nvSpPr>
        <p:spPr>
          <a:xfrm>
            <a:off x="638071" y="1195753"/>
            <a:ext cx="301450" cy="301450"/>
          </a:xfrm>
          <a:custGeom>
            <a:avLst/>
            <a:gdLst>
              <a:gd name="connsiteX0" fmla="*/ 0 w 301450"/>
              <a:gd name="connsiteY0" fmla="*/ 150725 h 301450"/>
              <a:gd name="connsiteX1" fmla="*/ 150725 w 301450"/>
              <a:gd name="connsiteY1" fmla="*/ 0 h 301450"/>
              <a:gd name="connsiteX2" fmla="*/ 301450 w 301450"/>
              <a:gd name="connsiteY2" fmla="*/ 150725 h 301450"/>
              <a:gd name="connsiteX3" fmla="*/ 150725 w 301450"/>
              <a:gd name="connsiteY3" fmla="*/ 301450 h 301450"/>
              <a:gd name="connsiteX4" fmla="*/ 0 w 301450"/>
              <a:gd name="connsiteY4" fmla="*/ 150725 h 30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1450" h="301450" extrusionOk="0">
                <a:moveTo>
                  <a:pt x="0" y="150725"/>
                </a:moveTo>
                <a:cubicBezTo>
                  <a:pt x="-8738" y="60631"/>
                  <a:pt x="79093" y="8112"/>
                  <a:pt x="150725" y="0"/>
                </a:cubicBezTo>
                <a:cubicBezTo>
                  <a:pt x="243471" y="-6805"/>
                  <a:pt x="306513" y="71814"/>
                  <a:pt x="301450" y="150725"/>
                </a:cubicBezTo>
                <a:cubicBezTo>
                  <a:pt x="294312" y="233548"/>
                  <a:pt x="228714" y="305836"/>
                  <a:pt x="150725" y="301450"/>
                </a:cubicBezTo>
                <a:cubicBezTo>
                  <a:pt x="69888" y="307417"/>
                  <a:pt x="-13092" y="231170"/>
                  <a:pt x="0" y="150725"/>
                </a:cubicBezTo>
                <a:close/>
              </a:path>
            </a:pathLst>
          </a:custGeom>
          <a:noFill/>
          <a:ln>
            <a:solidFill>
              <a:schemeClr val="accent6">
                <a:lumMod val="40000"/>
                <a:lumOff val="60000"/>
              </a:schemeClr>
            </a:solidFill>
            <a:extLst>
              <a:ext uri="{C807C97D-BFC1-408E-A445-0C87EB9F89A2}">
                <ask:lineSketchStyleProps xmlns:ask="http://schemas.microsoft.com/office/drawing/2018/sketchyshapes" sd="1756408323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DC69A0AD-45C3-4B4E-8AD3-F87A9473386D}"/>
              </a:ext>
            </a:extLst>
          </p:cNvPr>
          <p:cNvSpPr/>
          <p:nvPr/>
        </p:nvSpPr>
        <p:spPr>
          <a:xfrm>
            <a:off x="1068139" y="5993843"/>
            <a:ext cx="442128" cy="301450"/>
          </a:xfrm>
          <a:custGeom>
            <a:avLst/>
            <a:gdLst>
              <a:gd name="connsiteX0" fmla="*/ 0 w 442128"/>
              <a:gd name="connsiteY0" fmla="*/ 0 h 301450"/>
              <a:gd name="connsiteX1" fmla="*/ 442128 w 442128"/>
              <a:gd name="connsiteY1" fmla="*/ 0 h 301450"/>
              <a:gd name="connsiteX2" fmla="*/ 442128 w 442128"/>
              <a:gd name="connsiteY2" fmla="*/ 301450 h 301450"/>
              <a:gd name="connsiteX3" fmla="*/ 0 w 442128"/>
              <a:gd name="connsiteY3" fmla="*/ 301450 h 301450"/>
              <a:gd name="connsiteX4" fmla="*/ 0 w 442128"/>
              <a:gd name="connsiteY4" fmla="*/ 0 h 30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2128" h="301450" extrusionOk="0">
                <a:moveTo>
                  <a:pt x="0" y="0"/>
                </a:moveTo>
                <a:cubicBezTo>
                  <a:pt x="204589" y="-27548"/>
                  <a:pt x="371669" y="-23410"/>
                  <a:pt x="442128" y="0"/>
                </a:cubicBezTo>
                <a:cubicBezTo>
                  <a:pt x="438917" y="64561"/>
                  <a:pt x="439044" y="204354"/>
                  <a:pt x="442128" y="301450"/>
                </a:cubicBezTo>
                <a:cubicBezTo>
                  <a:pt x="345200" y="317898"/>
                  <a:pt x="101073" y="281331"/>
                  <a:pt x="0" y="301450"/>
                </a:cubicBezTo>
                <a:cubicBezTo>
                  <a:pt x="-12519" y="208553"/>
                  <a:pt x="10440" y="47179"/>
                  <a:pt x="0" y="0"/>
                </a:cubicBezTo>
                <a:close/>
              </a:path>
            </a:pathLst>
          </a:custGeom>
          <a:noFill/>
          <a:ln>
            <a:solidFill>
              <a:schemeClr val="accent2">
                <a:lumMod val="40000"/>
                <a:lumOff val="60000"/>
              </a:schemeClr>
            </a:solidFill>
            <a:extLst>
              <a:ext uri="{C807C97D-BFC1-408E-A445-0C87EB9F89A2}">
                <ask:lineSketchStyleProps xmlns:ask="http://schemas.microsoft.com/office/drawing/2018/sketchyshapes" sd="4268532555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" name="Gleichschenkliges Dreieck 9">
            <a:extLst>
              <a:ext uri="{FF2B5EF4-FFF2-40B4-BE49-F238E27FC236}">
                <a16:creationId xmlns:a16="http://schemas.microsoft.com/office/drawing/2014/main" id="{723FE892-EACC-498A-B900-5230AF0086B0}"/>
              </a:ext>
            </a:extLst>
          </p:cNvPr>
          <p:cNvSpPr/>
          <p:nvPr/>
        </p:nvSpPr>
        <p:spPr>
          <a:xfrm>
            <a:off x="7681128" y="6160086"/>
            <a:ext cx="349682" cy="301450"/>
          </a:xfrm>
          <a:custGeom>
            <a:avLst/>
            <a:gdLst>
              <a:gd name="connsiteX0" fmla="*/ 0 w 349682"/>
              <a:gd name="connsiteY0" fmla="*/ 301450 h 301450"/>
              <a:gd name="connsiteX1" fmla="*/ 174841 w 349682"/>
              <a:gd name="connsiteY1" fmla="*/ 0 h 301450"/>
              <a:gd name="connsiteX2" fmla="*/ 349682 w 349682"/>
              <a:gd name="connsiteY2" fmla="*/ 301450 h 301450"/>
              <a:gd name="connsiteX3" fmla="*/ 0 w 349682"/>
              <a:gd name="connsiteY3" fmla="*/ 301450 h 30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682" h="301450" extrusionOk="0">
                <a:moveTo>
                  <a:pt x="0" y="301450"/>
                </a:moveTo>
                <a:cubicBezTo>
                  <a:pt x="13754" y="246616"/>
                  <a:pt x="116650" y="80690"/>
                  <a:pt x="174841" y="0"/>
                </a:cubicBezTo>
                <a:cubicBezTo>
                  <a:pt x="256537" y="137477"/>
                  <a:pt x="311067" y="213060"/>
                  <a:pt x="349682" y="301450"/>
                </a:cubicBezTo>
                <a:cubicBezTo>
                  <a:pt x="306104" y="325230"/>
                  <a:pt x="146690" y="324192"/>
                  <a:pt x="0" y="301450"/>
                </a:cubicBezTo>
                <a:close/>
              </a:path>
            </a:pathLst>
          </a:custGeom>
          <a:noFill/>
          <a:ln>
            <a:solidFill>
              <a:schemeClr val="accent2">
                <a:lumMod val="40000"/>
                <a:lumOff val="60000"/>
              </a:schemeClr>
            </a:solidFill>
            <a:extLst>
              <a:ext uri="{C807C97D-BFC1-408E-A445-0C87EB9F89A2}">
                <ask:lineSketchStyleProps xmlns:ask="http://schemas.microsoft.com/office/drawing/2018/sketchyshapes" sd="2300477748">
                  <a:prstGeom prst="triangl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3A2F4D92-D189-443F-B5BB-4759D6D24010}"/>
              </a:ext>
            </a:extLst>
          </p:cNvPr>
          <p:cNvSpPr/>
          <p:nvPr/>
        </p:nvSpPr>
        <p:spPr>
          <a:xfrm>
            <a:off x="3366198" y="5692393"/>
            <a:ext cx="301450" cy="301450"/>
          </a:xfrm>
          <a:custGeom>
            <a:avLst/>
            <a:gdLst>
              <a:gd name="connsiteX0" fmla="*/ 0 w 301450"/>
              <a:gd name="connsiteY0" fmla="*/ 150725 h 301450"/>
              <a:gd name="connsiteX1" fmla="*/ 150725 w 301450"/>
              <a:gd name="connsiteY1" fmla="*/ 0 h 301450"/>
              <a:gd name="connsiteX2" fmla="*/ 301450 w 301450"/>
              <a:gd name="connsiteY2" fmla="*/ 150725 h 301450"/>
              <a:gd name="connsiteX3" fmla="*/ 150725 w 301450"/>
              <a:gd name="connsiteY3" fmla="*/ 301450 h 301450"/>
              <a:gd name="connsiteX4" fmla="*/ 0 w 301450"/>
              <a:gd name="connsiteY4" fmla="*/ 150725 h 30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1450" h="301450" extrusionOk="0">
                <a:moveTo>
                  <a:pt x="0" y="150725"/>
                </a:moveTo>
                <a:cubicBezTo>
                  <a:pt x="-8738" y="60631"/>
                  <a:pt x="79093" y="8112"/>
                  <a:pt x="150725" y="0"/>
                </a:cubicBezTo>
                <a:cubicBezTo>
                  <a:pt x="243471" y="-6805"/>
                  <a:pt x="306513" y="71814"/>
                  <a:pt x="301450" y="150725"/>
                </a:cubicBezTo>
                <a:cubicBezTo>
                  <a:pt x="294312" y="233548"/>
                  <a:pt x="228714" y="305836"/>
                  <a:pt x="150725" y="301450"/>
                </a:cubicBezTo>
                <a:cubicBezTo>
                  <a:pt x="69888" y="307417"/>
                  <a:pt x="-13092" y="231170"/>
                  <a:pt x="0" y="150725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756408323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B2F4985F-6DF9-4654-B450-63EF716F06B1}"/>
              </a:ext>
            </a:extLst>
          </p:cNvPr>
          <p:cNvSpPr/>
          <p:nvPr/>
        </p:nvSpPr>
        <p:spPr>
          <a:xfrm>
            <a:off x="9302832" y="743578"/>
            <a:ext cx="442128" cy="301450"/>
          </a:xfrm>
          <a:custGeom>
            <a:avLst/>
            <a:gdLst>
              <a:gd name="connsiteX0" fmla="*/ 0 w 442128"/>
              <a:gd name="connsiteY0" fmla="*/ 0 h 301450"/>
              <a:gd name="connsiteX1" fmla="*/ 442128 w 442128"/>
              <a:gd name="connsiteY1" fmla="*/ 0 h 301450"/>
              <a:gd name="connsiteX2" fmla="*/ 442128 w 442128"/>
              <a:gd name="connsiteY2" fmla="*/ 301450 h 301450"/>
              <a:gd name="connsiteX3" fmla="*/ 0 w 442128"/>
              <a:gd name="connsiteY3" fmla="*/ 301450 h 301450"/>
              <a:gd name="connsiteX4" fmla="*/ 0 w 442128"/>
              <a:gd name="connsiteY4" fmla="*/ 0 h 30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2128" h="301450" extrusionOk="0">
                <a:moveTo>
                  <a:pt x="0" y="0"/>
                </a:moveTo>
                <a:cubicBezTo>
                  <a:pt x="204589" y="-27548"/>
                  <a:pt x="371669" y="-23410"/>
                  <a:pt x="442128" y="0"/>
                </a:cubicBezTo>
                <a:cubicBezTo>
                  <a:pt x="438917" y="64561"/>
                  <a:pt x="439044" y="204354"/>
                  <a:pt x="442128" y="301450"/>
                </a:cubicBezTo>
                <a:cubicBezTo>
                  <a:pt x="345200" y="317898"/>
                  <a:pt x="101073" y="281331"/>
                  <a:pt x="0" y="301450"/>
                </a:cubicBezTo>
                <a:cubicBezTo>
                  <a:pt x="-12519" y="208553"/>
                  <a:pt x="10440" y="47179"/>
                  <a:pt x="0" y="0"/>
                </a:cubicBezTo>
                <a:close/>
              </a:path>
            </a:pathLst>
          </a:custGeom>
          <a:noFill/>
          <a:ln>
            <a:solidFill>
              <a:schemeClr val="accent2">
                <a:lumMod val="40000"/>
                <a:lumOff val="60000"/>
              </a:schemeClr>
            </a:solidFill>
            <a:extLst>
              <a:ext uri="{C807C97D-BFC1-408E-A445-0C87EB9F89A2}">
                <ask:lineSketchStyleProps xmlns:ask="http://schemas.microsoft.com/office/drawing/2018/sketchyshapes" sd="4268532555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3" name="Gleichschenkliges Dreieck 12">
            <a:extLst>
              <a:ext uri="{FF2B5EF4-FFF2-40B4-BE49-F238E27FC236}">
                <a16:creationId xmlns:a16="http://schemas.microsoft.com/office/drawing/2014/main" id="{39C6378D-4925-4B3C-9036-BE88A6B6FE81}"/>
              </a:ext>
            </a:extLst>
          </p:cNvPr>
          <p:cNvSpPr/>
          <p:nvPr/>
        </p:nvSpPr>
        <p:spPr>
          <a:xfrm>
            <a:off x="10303245" y="1787901"/>
            <a:ext cx="349682" cy="301450"/>
          </a:xfrm>
          <a:custGeom>
            <a:avLst/>
            <a:gdLst>
              <a:gd name="connsiteX0" fmla="*/ 0 w 349682"/>
              <a:gd name="connsiteY0" fmla="*/ 301450 h 301450"/>
              <a:gd name="connsiteX1" fmla="*/ 174841 w 349682"/>
              <a:gd name="connsiteY1" fmla="*/ 0 h 301450"/>
              <a:gd name="connsiteX2" fmla="*/ 349682 w 349682"/>
              <a:gd name="connsiteY2" fmla="*/ 301450 h 301450"/>
              <a:gd name="connsiteX3" fmla="*/ 0 w 349682"/>
              <a:gd name="connsiteY3" fmla="*/ 301450 h 30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682" h="301450" extrusionOk="0">
                <a:moveTo>
                  <a:pt x="0" y="301450"/>
                </a:moveTo>
                <a:cubicBezTo>
                  <a:pt x="13754" y="246616"/>
                  <a:pt x="116650" y="80690"/>
                  <a:pt x="174841" y="0"/>
                </a:cubicBezTo>
                <a:cubicBezTo>
                  <a:pt x="256537" y="137477"/>
                  <a:pt x="311067" y="213060"/>
                  <a:pt x="349682" y="301450"/>
                </a:cubicBezTo>
                <a:cubicBezTo>
                  <a:pt x="306104" y="325230"/>
                  <a:pt x="146690" y="324192"/>
                  <a:pt x="0" y="30145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300477748">
                  <a:prstGeom prst="triangl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A7AAAB28-9616-48BA-87A7-DBB2F2ACB17D}"/>
              </a:ext>
            </a:extLst>
          </p:cNvPr>
          <p:cNvSpPr/>
          <p:nvPr/>
        </p:nvSpPr>
        <p:spPr>
          <a:xfrm>
            <a:off x="6380368" y="903998"/>
            <a:ext cx="301450" cy="301450"/>
          </a:xfrm>
          <a:custGeom>
            <a:avLst/>
            <a:gdLst>
              <a:gd name="connsiteX0" fmla="*/ 0 w 301450"/>
              <a:gd name="connsiteY0" fmla="*/ 150725 h 301450"/>
              <a:gd name="connsiteX1" fmla="*/ 150725 w 301450"/>
              <a:gd name="connsiteY1" fmla="*/ 0 h 301450"/>
              <a:gd name="connsiteX2" fmla="*/ 301450 w 301450"/>
              <a:gd name="connsiteY2" fmla="*/ 150725 h 301450"/>
              <a:gd name="connsiteX3" fmla="*/ 150725 w 301450"/>
              <a:gd name="connsiteY3" fmla="*/ 301450 h 301450"/>
              <a:gd name="connsiteX4" fmla="*/ 0 w 301450"/>
              <a:gd name="connsiteY4" fmla="*/ 150725 h 30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1450" h="301450" extrusionOk="0">
                <a:moveTo>
                  <a:pt x="0" y="150725"/>
                </a:moveTo>
                <a:cubicBezTo>
                  <a:pt x="-8738" y="60631"/>
                  <a:pt x="79093" y="8112"/>
                  <a:pt x="150725" y="0"/>
                </a:cubicBezTo>
                <a:cubicBezTo>
                  <a:pt x="243471" y="-6805"/>
                  <a:pt x="306513" y="71814"/>
                  <a:pt x="301450" y="150725"/>
                </a:cubicBezTo>
                <a:cubicBezTo>
                  <a:pt x="294312" y="233548"/>
                  <a:pt x="228714" y="305836"/>
                  <a:pt x="150725" y="301450"/>
                </a:cubicBezTo>
                <a:cubicBezTo>
                  <a:pt x="69888" y="307417"/>
                  <a:pt x="-13092" y="231170"/>
                  <a:pt x="0" y="150725"/>
                </a:cubicBezTo>
                <a:close/>
              </a:path>
            </a:pathLst>
          </a:custGeom>
          <a:noFill/>
          <a:ln>
            <a:solidFill>
              <a:schemeClr val="accent1">
                <a:lumMod val="40000"/>
                <a:lumOff val="60000"/>
              </a:schemeClr>
            </a:solidFill>
            <a:extLst>
              <a:ext uri="{C807C97D-BFC1-408E-A445-0C87EB9F89A2}">
                <ask:lineSketchStyleProps xmlns:ask="http://schemas.microsoft.com/office/drawing/2018/sketchyshapes" sd="1756408323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9B2979DE-4369-4A60-8241-596BA3238189}"/>
              </a:ext>
            </a:extLst>
          </p:cNvPr>
          <p:cNvSpPr/>
          <p:nvPr/>
        </p:nvSpPr>
        <p:spPr>
          <a:xfrm rot="2506162">
            <a:off x="8977394" y="5230523"/>
            <a:ext cx="302554" cy="206286"/>
          </a:xfrm>
          <a:custGeom>
            <a:avLst/>
            <a:gdLst>
              <a:gd name="connsiteX0" fmla="*/ 0 w 302554"/>
              <a:gd name="connsiteY0" fmla="*/ 0 h 206286"/>
              <a:gd name="connsiteX1" fmla="*/ 302554 w 302554"/>
              <a:gd name="connsiteY1" fmla="*/ 0 h 206286"/>
              <a:gd name="connsiteX2" fmla="*/ 302554 w 302554"/>
              <a:gd name="connsiteY2" fmla="*/ 206286 h 206286"/>
              <a:gd name="connsiteX3" fmla="*/ 0 w 302554"/>
              <a:gd name="connsiteY3" fmla="*/ 206286 h 206286"/>
              <a:gd name="connsiteX4" fmla="*/ 0 w 302554"/>
              <a:gd name="connsiteY4" fmla="*/ 0 h 206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2554" h="206286" extrusionOk="0">
                <a:moveTo>
                  <a:pt x="0" y="0"/>
                </a:moveTo>
                <a:cubicBezTo>
                  <a:pt x="57787" y="2345"/>
                  <a:pt x="257383" y="-6544"/>
                  <a:pt x="302554" y="0"/>
                </a:cubicBezTo>
                <a:cubicBezTo>
                  <a:pt x="300937" y="32593"/>
                  <a:pt x="306800" y="181552"/>
                  <a:pt x="302554" y="206286"/>
                </a:cubicBezTo>
                <a:cubicBezTo>
                  <a:pt x="165791" y="204925"/>
                  <a:pt x="109439" y="220543"/>
                  <a:pt x="0" y="206286"/>
                </a:cubicBezTo>
                <a:cubicBezTo>
                  <a:pt x="9578" y="135302"/>
                  <a:pt x="-3795" y="94641"/>
                  <a:pt x="0" y="0"/>
                </a:cubicBezTo>
                <a:close/>
              </a:path>
            </a:pathLst>
          </a:custGeom>
          <a:noFill/>
          <a:ln>
            <a:solidFill>
              <a:schemeClr val="accent6">
                <a:lumMod val="40000"/>
                <a:lumOff val="60000"/>
              </a:schemeClr>
            </a:solidFill>
            <a:extLst>
              <a:ext uri="{C807C97D-BFC1-408E-A445-0C87EB9F89A2}">
                <ask:lineSketchStyleProps xmlns:ask="http://schemas.microsoft.com/office/drawing/2018/sketchyshapes" sd="4268532555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6" name="Gleichschenkliges Dreieck 15">
            <a:extLst>
              <a:ext uri="{FF2B5EF4-FFF2-40B4-BE49-F238E27FC236}">
                <a16:creationId xmlns:a16="http://schemas.microsoft.com/office/drawing/2014/main" id="{ADD4202F-E372-4E16-A12E-A89814038558}"/>
              </a:ext>
            </a:extLst>
          </p:cNvPr>
          <p:cNvSpPr/>
          <p:nvPr/>
        </p:nvSpPr>
        <p:spPr>
          <a:xfrm>
            <a:off x="939521" y="3913833"/>
            <a:ext cx="349682" cy="301450"/>
          </a:xfrm>
          <a:custGeom>
            <a:avLst/>
            <a:gdLst>
              <a:gd name="connsiteX0" fmla="*/ 0 w 349682"/>
              <a:gd name="connsiteY0" fmla="*/ 301450 h 301450"/>
              <a:gd name="connsiteX1" fmla="*/ 174841 w 349682"/>
              <a:gd name="connsiteY1" fmla="*/ 0 h 301450"/>
              <a:gd name="connsiteX2" fmla="*/ 349682 w 349682"/>
              <a:gd name="connsiteY2" fmla="*/ 301450 h 301450"/>
              <a:gd name="connsiteX3" fmla="*/ 0 w 349682"/>
              <a:gd name="connsiteY3" fmla="*/ 301450 h 30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682" h="301450" extrusionOk="0">
                <a:moveTo>
                  <a:pt x="0" y="301450"/>
                </a:moveTo>
                <a:cubicBezTo>
                  <a:pt x="13754" y="246616"/>
                  <a:pt x="116650" y="80690"/>
                  <a:pt x="174841" y="0"/>
                </a:cubicBezTo>
                <a:cubicBezTo>
                  <a:pt x="256537" y="137477"/>
                  <a:pt x="311067" y="213060"/>
                  <a:pt x="349682" y="301450"/>
                </a:cubicBezTo>
                <a:cubicBezTo>
                  <a:pt x="306104" y="325230"/>
                  <a:pt x="146690" y="324192"/>
                  <a:pt x="0" y="30145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300477748">
                  <a:prstGeom prst="triangl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7" name="Gleichschenkliges Dreieck 16">
            <a:extLst>
              <a:ext uri="{FF2B5EF4-FFF2-40B4-BE49-F238E27FC236}">
                <a16:creationId xmlns:a16="http://schemas.microsoft.com/office/drawing/2014/main" id="{B36397FC-BE60-492A-BEC9-8AE535746A57}"/>
              </a:ext>
            </a:extLst>
          </p:cNvPr>
          <p:cNvSpPr/>
          <p:nvPr/>
        </p:nvSpPr>
        <p:spPr>
          <a:xfrm>
            <a:off x="11459111" y="4487018"/>
            <a:ext cx="349682" cy="301450"/>
          </a:xfrm>
          <a:custGeom>
            <a:avLst/>
            <a:gdLst>
              <a:gd name="connsiteX0" fmla="*/ 0 w 349682"/>
              <a:gd name="connsiteY0" fmla="*/ 301450 h 301450"/>
              <a:gd name="connsiteX1" fmla="*/ 0 w 349682"/>
              <a:gd name="connsiteY1" fmla="*/ 0 h 301450"/>
              <a:gd name="connsiteX2" fmla="*/ 349682 w 349682"/>
              <a:gd name="connsiteY2" fmla="*/ 301450 h 301450"/>
              <a:gd name="connsiteX3" fmla="*/ 0 w 349682"/>
              <a:gd name="connsiteY3" fmla="*/ 301450 h 30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682" h="301450" extrusionOk="0">
                <a:moveTo>
                  <a:pt x="0" y="301450"/>
                </a:moveTo>
                <a:cubicBezTo>
                  <a:pt x="18577" y="262793"/>
                  <a:pt x="4461" y="61698"/>
                  <a:pt x="0" y="0"/>
                </a:cubicBezTo>
                <a:cubicBezTo>
                  <a:pt x="67625" y="6243"/>
                  <a:pt x="271925" y="233085"/>
                  <a:pt x="349682" y="301450"/>
                </a:cubicBezTo>
                <a:cubicBezTo>
                  <a:pt x="306104" y="325230"/>
                  <a:pt x="146690" y="324192"/>
                  <a:pt x="0" y="301450"/>
                </a:cubicBezTo>
                <a:close/>
              </a:path>
            </a:pathLst>
          </a:custGeom>
          <a:noFill/>
          <a:ln>
            <a:solidFill>
              <a:schemeClr val="accent1">
                <a:lumMod val="40000"/>
                <a:lumOff val="60000"/>
              </a:schemeClr>
            </a:solidFill>
            <a:extLst>
              <a:ext uri="{C807C97D-BFC1-408E-A445-0C87EB9F89A2}">
                <ask:lineSketchStyleProps xmlns:ask="http://schemas.microsoft.com/office/drawing/2018/sketchyshapes" sd="2300477748">
                  <a:prstGeom prst="triangle">
                    <a:avLst>
                      <a:gd name="adj" fmla="val 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E2DCD32A-9FF8-4BCF-B3E1-650998984122}"/>
              </a:ext>
            </a:extLst>
          </p:cNvPr>
          <p:cNvSpPr/>
          <p:nvPr/>
        </p:nvSpPr>
        <p:spPr>
          <a:xfrm>
            <a:off x="9744960" y="6149592"/>
            <a:ext cx="301450" cy="301450"/>
          </a:xfrm>
          <a:custGeom>
            <a:avLst/>
            <a:gdLst>
              <a:gd name="connsiteX0" fmla="*/ 0 w 301450"/>
              <a:gd name="connsiteY0" fmla="*/ 150725 h 301450"/>
              <a:gd name="connsiteX1" fmla="*/ 150725 w 301450"/>
              <a:gd name="connsiteY1" fmla="*/ 0 h 301450"/>
              <a:gd name="connsiteX2" fmla="*/ 301450 w 301450"/>
              <a:gd name="connsiteY2" fmla="*/ 150725 h 301450"/>
              <a:gd name="connsiteX3" fmla="*/ 150725 w 301450"/>
              <a:gd name="connsiteY3" fmla="*/ 301450 h 301450"/>
              <a:gd name="connsiteX4" fmla="*/ 0 w 301450"/>
              <a:gd name="connsiteY4" fmla="*/ 150725 h 30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1450" h="301450" extrusionOk="0">
                <a:moveTo>
                  <a:pt x="0" y="150725"/>
                </a:moveTo>
                <a:cubicBezTo>
                  <a:pt x="-8738" y="60631"/>
                  <a:pt x="79093" y="8112"/>
                  <a:pt x="150725" y="0"/>
                </a:cubicBezTo>
                <a:cubicBezTo>
                  <a:pt x="243471" y="-6805"/>
                  <a:pt x="306513" y="71814"/>
                  <a:pt x="301450" y="150725"/>
                </a:cubicBezTo>
                <a:cubicBezTo>
                  <a:pt x="294312" y="233548"/>
                  <a:pt x="228714" y="305836"/>
                  <a:pt x="150725" y="301450"/>
                </a:cubicBezTo>
                <a:cubicBezTo>
                  <a:pt x="69888" y="307417"/>
                  <a:pt x="-13092" y="231170"/>
                  <a:pt x="0" y="150725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756408323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B4E32D59-5B83-4024-8802-23C9071A8941}"/>
              </a:ext>
            </a:extLst>
          </p:cNvPr>
          <p:cNvSpPr/>
          <p:nvPr/>
        </p:nvSpPr>
        <p:spPr>
          <a:xfrm rot="2506162">
            <a:off x="11411076" y="800856"/>
            <a:ext cx="302554" cy="206286"/>
          </a:xfrm>
          <a:custGeom>
            <a:avLst/>
            <a:gdLst>
              <a:gd name="connsiteX0" fmla="*/ 0 w 302554"/>
              <a:gd name="connsiteY0" fmla="*/ 0 h 206286"/>
              <a:gd name="connsiteX1" fmla="*/ 302554 w 302554"/>
              <a:gd name="connsiteY1" fmla="*/ 0 h 206286"/>
              <a:gd name="connsiteX2" fmla="*/ 302554 w 302554"/>
              <a:gd name="connsiteY2" fmla="*/ 206286 h 206286"/>
              <a:gd name="connsiteX3" fmla="*/ 0 w 302554"/>
              <a:gd name="connsiteY3" fmla="*/ 206286 h 206286"/>
              <a:gd name="connsiteX4" fmla="*/ 0 w 302554"/>
              <a:gd name="connsiteY4" fmla="*/ 0 h 206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2554" h="206286" extrusionOk="0">
                <a:moveTo>
                  <a:pt x="0" y="0"/>
                </a:moveTo>
                <a:cubicBezTo>
                  <a:pt x="57787" y="2345"/>
                  <a:pt x="257383" y="-6544"/>
                  <a:pt x="302554" y="0"/>
                </a:cubicBezTo>
                <a:cubicBezTo>
                  <a:pt x="300937" y="32593"/>
                  <a:pt x="306800" y="181552"/>
                  <a:pt x="302554" y="206286"/>
                </a:cubicBezTo>
                <a:cubicBezTo>
                  <a:pt x="165791" y="204925"/>
                  <a:pt x="109439" y="220543"/>
                  <a:pt x="0" y="206286"/>
                </a:cubicBezTo>
                <a:cubicBezTo>
                  <a:pt x="9578" y="135302"/>
                  <a:pt x="-3795" y="94641"/>
                  <a:pt x="0" y="0"/>
                </a:cubicBezTo>
                <a:close/>
              </a:path>
            </a:pathLst>
          </a:custGeom>
          <a:noFill/>
          <a:ln>
            <a:solidFill>
              <a:schemeClr val="accent6">
                <a:lumMod val="40000"/>
                <a:lumOff val="60000"/>
              </a:schemeClr>
            </a:solidFill>
            <a:extLst>
              <a:ext uri="{C807C97D-BFC1-408E-A445-0C87EB9F89A2}">
                <ask:lineSketchStyleProps xmlns:ask="http://schemas.microsoft.com/office/drawing/2018/sketchyshapes" sd="4268532555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DEEE863E-6FF1-4796-8D16-CED87448D729}"/>
              </a:ext>
            </a:extLst>
          </p:cNvPr>
          <p:cNvSpPr/>
          <p:nvPr/>
        </p:nvSpPr>
        <p:spPr>
          <a:xfrm rot="20196494">
            <a:off x="5682942" y="6165177"/>
            <a:ext cx="302554" cy="206286"/>
          </a:xfrm>
          <a:custGeom>
            <a:avLst/>
            <a:gdLst>
              <a:gd name="connsiteX0" fmla="*/ 0 w 302554"/>
              <a:gd name="connsiteY0" fmla="*/ 0 h 206286"/>
              <a:gd name="connsiteX1" fmla="*/ 302554 w 302554"/>
              <a:gd name="connsiteY1" fmla="*/ 0 h 206286"/>
              <a:gd name="connsiteX2" fmla="*/ 302554 w 302554"/>
              <a:gd name="connsiteY2" fmla="*/ 206286 h 206286"/>
              <a:gd name="connsiteX3" fmla="*/ 0 w 302554"/>
              <a:gd name="connsiteY3" fmla="*/ 206286 h 206286"/>
              <a:gd name="connsiteX4" fmla="*/ 0 w 302554"/>
              <a:gd name="connsiteY4" fmla="*/ 0 h 206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2554" h="206286" extrusionOk="0">
                <a:moveTo>
                  <a:pt x="0" y="0"/>
                </a:moveTo>
                <a:cubicBezTo>
                  <a:pt x="57787" y="2345"/>
                  <a:pt x="257383" y="-6544"/>
                  <a:pt x="302554" y="0"/>
                </a:cubicBezTo>
                <a:cubicBezTo>
                  <a:pt x="300937" y="32593"/>
                  <a:pt x="306800" y="181552"/>
                  <a:pt x="302554" y="206286"/>
                </a:cubicBezTo>
                <a:cubicBezTo>
                  <a:pt x="165791" y="204925"/>
                  <a:pt x="109439" y="220543"/>
                  <a:pt x="0" y="206286"/>
                </a:cubicBezTo>
                <a:cubicBezTo>
                  <a:pt x="9578" y="135302"/>
                  <a:pt x="-3795" y="94641"/>
                  <a:pt x="0" y="0"/>
                </a:cubicBezTo>
                <a:close/>
              </a:path>
            </a:pathLst>
          </a:custGeom>
          <a:noFill/>
          <a:ln>
            <a:solidFill>
              <a:schemeClr val="accent1">
                <a:lumMod val="40000"/>
                <a:lumOff val="60000"/>
              </a:schemeClr>
            </a:solidFill>
            <a:extLst>
              <a:ext uri="{C807C97D-BFC1-408E-A445-0C87EB9F89A2}">
                <ask:lineSketchStyleProps xmlns:ask="http://schemas.microsoft.com/office/drawing/2018/sketchyshapes" sd="4268532555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B558CB9C-4F8E-4B60-9A74-79611251EA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91602" y="1565461"/>
            <a:ext cx="6408796" cy="2612380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13A93240-76DE-4921-99A7-B794CA8295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48615" y="1787901"/>
            <a:ext cx="6371208" cy="2800322"/>
          </a:xfrm>
          <a:prstGeom prst="rect">
            <a:avLst/>
          </a:prstGeom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id="{C1AAC4E4-BDB4-414C-8A80-2820DD04F3E5}"/>
              </a:ext>
            </a:extLst>
          </p:cNvPr>
          <p:cNvSpPr txBox="1"/>
          <p:nvPr/>
        </p:nvSpPr>
        <p:spPr>
          <a:xfrm>
            <a:off x="3170746" y="2389802"/>
            <a:ext cx="5845239" cy="1339649"/>
          </a:xfrm>
          <a:prstGeom prst="rect">
            <a:avLst/>
          </a:prstGeom>
          <a:noFill/>
        </p:spPr>
        <p:txBody>
          <a:bodyPr wrap="square" rtlCol="0">
            <a:normAutofit fontScale="77500" lnSpcReduction="20000"/>
          </a:bodyPr>
          <a:lstStyle/>
          <a:p>
            <a:r>
              <a:rPr lang="de-AT" sz="11000" cap="all" dirty="0">
                <a:latin typeface="Barlow SemiBold" panose="00000700000000000000" pitchFamily="2" charset="0"/>
              </a:rPr>
              <a:t>Thank you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F26F16AB-5669-4A13-9054-3F4FC690CB55}"/>
              </a:ext>
            </a:extLst>
          </p:cNvPr>
          <p:cNvSpPr txBox="1"/>
          <p:nvPr/>
        </p:nvSpPr>
        <p:spPr>
          <a:xfrm>
            <a:off x="3227354" y="2350613"/>
            <a:ext cx="5845239" cy="1339649"/>
          </a:xfrm>
          <a:prstGeom prst="rect">
            <a:avLst/>
          </a:prstGeom>
          <a:noFill/>
        </p:spPr>
        <p:txBody>
          <a:bodyPr wrap="square" rtlCol="0">
            <a:normAutofit fontScale="77500" lnSpcReduction="20000"/>
          </a:bodyPr>
          <a:lstStyle/>
          <a:p>
            <a:r>
              <a:rPr lang="de-AT" sz="11000" cap="all" dirty="0">
                <a:solidFill>
                  <a:schemeClr val="bg1"/>
                </a:solidFill>
                <a:latin typeface="Barlow SemiBold" panose="00000700000000000000" pitchFamily="2" charset="0"/>
              </a:rPr>
              <a:t>Thank you</a:t>
            </a:r>
            <a:endParaRPr lang="de-AT" sz="11000" cap="all" dirty="0">
              <a:solidFill>
                <a:schemeClr val="accent6">
                  <a:lumMod val="75000"/>
                </a:schemeClr>
              </a:solidFill>
              <a:latin typeface="Barlow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2181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9CA73958-5311-4316-9CBB-14FD3C3ED932}"/>
              </a:ext>
            </a:extLst>
          </p:cNvPr>
          <p:cNvSpPr/>
          <p:nvPr/>
        </p:nvSpPr>
        <p:spPr>
          <a:xfrm>
            <a:off x="0" y="0"/>
            <a:ext cx="12192000" cy="6889530"/>
          </a:xfrm>
          <a:prstGeom prst="rect">
            <a:avLst/>
          </a:prstGeom>
          <a:pattFill prst="dkVert">
            <a:fgClr>
              <a:schemeClr val="accent6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C05A2B25-7293-46ED-8DE4-50A2E08CBCB6}"/>
              </a:ext>
            </a:extLst>
          </p:cNvPr>
          <p:cNvSpPr/>
          <p:nvPr/>
        </p:nvSpPr>
        <p:spPr>
          <a:xfrm>
            <a:off x="960699" y="500605"/>
            <a:ext cx="5856789" cy="5856789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170079E4-8B0F-4F15-A681-831DEBAB5DE8}"/>
              </a:ext>
            </a:extLst>
          </p:cNvPr>
          <p:cNvSpPr txBox="1"/>
          <p:nvPr/>
        </p:nvSpPr>
        <p:spPr>
          <a:xfrm>
            <a:off x="2115816" y="2922346"/>
            <a:ext cx="4628614" cy="1785439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de-AT" sz="11000" cap="all" dirty="0" err="1">
                <a:solidFill>
                  <a:schemeClr val="bg1"/>
                </a:solidFill>
                <a:latin typeface="Barlow SemiBold" panose="00000700000000000000" pitchFamily="2" charset="0"/>
              </a:rPr>
              <a:t>Thank</a:t>
            </a:r>
            <a:endParaRPr lang="de-AT" sz="11000" cap="all" dirty="0">
              <a:solidFill>
                <a:schemeClr val="accent6">
                  <a:lumMod val="75000"/>
                </a:schemeClr>
              </a:solidFill>
              <a:latin typeface="Barlow SemiBold" panose="00000700000000000000" pitchFamily="2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E27891DF-C456-4C5D-BD47-DE62E538B0A3}"/>
              </a:ext>
            </a:extLst>
          </p:cNvPr>
          <p:cNvSpPr txBox="1"/>
          <p:nvPr/>
        </p:nvSpPr>
        <p:spPr>
          <a:xfrm>
            <a:off x="1384723" y="2010317"/>
            <a:ext cx="2759015" cy="1188515"/>
          </a:xfrm>
          <a:prstGeom prst="rect">
            <a:avLst/>
          </a:prstGeom>
          <a:noFill/>
        </p:spPr>
        <p:txBody>
          <a:bodyPr wrap="square" rtlCol="0">
            <a:normAutofit fontScale="25000" lnSpcReduction="20000"/>
          </a:bodyPr>
          <a:lstStyle/>
          <a:p>
            <a:pPr algn="ctr"/>
            <a:r>
              <a:rPr lang="de-AT" sz="8800" dirty="0" err="1">
                <a:solidFill>
                  <a:schemeClr val="bg1"/>
                </a:solidFill>
                <a:latin typeface="Barlow Semi Condensed" panose="00000506000000000000" pitchFamily="2" charset="0"/>
              </a:rPr>
              <a:t>Lorem</a:t>
            </a:r>
            <a:r>
              <a:rPr lang="de-AT" sz="8800" dirty="0">
                <a:solidFill>
                  <a:schemeClr val="bg1"/>
                </a:solidFill>
                <a:latin typeface="Barlow Semi Condensed" panose="00000506000000000000" pitchFamily="2" charset="0"/>
              </a:rPr>
              <a:t> </a:t>
            </a:r>
            <a:r>
              <a:rPr lang="de-AT" sz="8800" dirty="0" err="1">
                <a:solidFill>
                  <a:schemeClr val="bg1"/>
                </a:solidFill>
                <a:latin typeface="Barlow Semi Condensed" panose="00000506000000000000" pitchFamily="2" charset="0"/>
              </a:rPr>
              <a:t>ipsum</a:t>
            </a:r>
            <a:r>
              <a:rPr lang="de-AT" sz="8800" dirty="0">
                <a:solidFill>
                  <a:schemeClr val="bg1"/>
                </a:solidFill>
                <a:latin typeface="Barlow Semi Condensed" panose="00000506000000000000" pitchFamily="2" charset="0"/>
              </a:rPr>
              <a:t> </a:t>
            </a:r>
            <a:r>
              <a:rPr lang="de-AT" sz="8800" dirty="0" err="1">
                <a:solidFill>
                  <a:schemeClr val="bg1"/>
                </a:solidFill>
                <a:latin typeface="Barlow Semi Condensed" panose="00000506000000000000" pitchFamily="2" charset="0"/>
              </a:rPr>
              <a:t>dolor</a:t>
            </a:r>
            <a:r>
              <a:rPr lang="de-AT" sz="8800" dirty="0">
                <a:solidFill>
                  <a:schemeClr val="bg1"/>
                </a:solidFill>
                <a:latin typeface="Barlow Semi Condensed" panose="00000506000000000000" pitchFamily="2" charset="0"/>
              </a:rPr>
              <a:t> </a:t>
            </a:r>
            <a:r>
              <a:rPr lang="de-AT" sz="8800" dirty="0" err="1">
                <a:solidFill>
                  <a:schemeClr val="bg1"/>
                </a:solidFill>
                <a:latin typeface="Barlow Semi Condensed" panose="00000506000000000000" pitchFamily="2" charset="0"/>
              </a:rPr>
              <a:t>sit</a:t>
            </a:r>
            <a:r>
              <a:rPr lang="de-AT" sz="8800" dirty="0">
                <a:solidFill>
                  <a:schemeClr val="bg1"/>
                </a:solidFill>
                <a:latin typeface="Barlow Semi Condensed" panose="00000506000000000000" pitchFamily="2" charset="0"/>
              </a:rPr>
              <a:t> </a:t>
            </a:r>
            <a:r>
              <a:rPr lang="de-AT" sz="8800" dirty="0" err="1">
                <a:solidFill>
                  <a:schemeClr val="bg1"/>
                </a:solidFill>
                <a:latin typeface="Barlow Semi Condensed" panose="00000506000000000000" pitchFamily="2" charset="0"/>
              </a:rPr>
              <a:t>amet</a:t>
            </a:r>
            <a:r>
              <a:rPr lang="de-AT" sz="8800" dirty="0">
                <a:solidFill>
                  <a:schemeClr val="bg1"/>
                </a:solidFill>
                <a:latin typeface="Barlow Semi Condensed" panose="00000506000000000000" pitchFamily="2" charset="0"/>
              </a:rPr>
              <a:t>, </a:t>
            </a:r>
            <a:r>
              <a:rPr lang="de-AT" sz="8800" dirty="0" err="1">
                <a:solidFill>
                  <a:schemeClr val="bg1"/>
                </a:solidFill>
                <a:latin typeface="Barlow Semi Condensed" panose="00000506000000000000" pitchFamily="2" charset="0"/>
              </a:rPr>
              <a:t>consetetur</a:t>
            </a:r>
            <a:r>
              <a:rPr lang="de-AT" sz="8800" dirty="0">
                <a:solidFill>
                  <a:schemeClr val="bg1"/>
                </a:solidFill>
                <a:latin typeface="Barlow Semi Condensed" panose="00000506000000000000" pitchFamily="2" charset="0"/>
              </a:rPr>
              <a:t> </a:t>
            </a:r>
            <a:r>
              <a:rPr lang="de-AT" sz="8800" dirty="0" err="1">
                <a:solidFill>
                  <a:schemeClr val="bg1"/>
                </a:solidFill>
                <a:latin typeface="Barlow Semi Condensed" panose="00000506000000000000" pitchFamily="2" charset="0"/>
              </a:rPr>
              <a:t>sadipscing</a:t>
            </a:r>
            <a:r>
              <a:rPr lang="de-AT" sz="8800" dirty="0">
                <a:solidFill>
                  <a:schemeClr val="bg1"/>
                </a:solidFill>
                <a:latin typeface="Barlow Semi Condensed" panose="00000506000000000000" pitchFamily="2" charset="0"/>
              </a:rPr>
              <a:t> </a:t>
            </a:r>
            <a:r>
              <a:rPr lang="de-AT" sz="8800" dirty="0" err="1">
                <a:solidFill>
                  <a:schemeClr val="bg1"/>
                </a:solidFill>
                <a:latin typeface="Barlow Semi Condensed" panose="00000506000000000000" pitchFamily="2" charset="0"/>
              </a:rPr>
              <a:t>elitr</a:t>
            </a:r>
            <a:r>
              <a:rPr lang="de-AT" sz="8800" dirty="0">
                <a:solidFill>
                  <a:schemeClr val="bg1"/>
                </a:solidFill>
                <a:latin typeface="Barlow Semi Condensed" panose="00000506000000000000" pitchFamily="2" charset="0"/>
              </a:rPr>
              <a:t>.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550E98C-BC2E-4EA5-984A-62A33D11739A}"/>
              </a:ext>
            </a:extLst>
          </p:cNvPr>
          <p:cNvSpPr txBox="1"/>
          <p:nvPr/>
        </p:nvSpPr>
        <p:spPr>
          <a:xfrm>
            <a:off x="7092301" y="2927872"/>
            <a:ext cx="3264062" cy="1785439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de-AT" sz="11000" cap="all" dirty="0" err="1">
                <a:solidFill>
                  <a:schemeClr val="accent6">
                    <a:lumMod val="75000"/>
                  </a:schemeClr>
                </a:solidFill>
                <a:latin typeface="Barlow SemiBold" panose="00000700000000000000" pitchFamily="2" charset="0"/>
              </a:rPr>
              <a:t>You</a:t>
            </a:r>
            <a:endParaRPr lang="de-AT" sz="11000" cap="all" dirty="0">
              <a:solidFill>
                <a:schemeClr val="accent6">
                  <a:lumMod val="75000"/>
                </a:schemeClr>
              </a:solidFill>
              <a:latin typeface="Barlow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3940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lipse 4">
            <a:extLst>
              <a:ext uri="{FF2B5EF4-FFF2-40B4-BE49-F238E27FC236}">
                <a16:creationId xmlns:a16="http://schemas.microsoft.com/office/drawing/2014/main" id="{765B47C5-57A2-4CCA-B5C1-91DB4D74DF36}"/>
              </a:ext>
            </a:extLst>
          </p:cNvPr>
          <p:cNvSpPr/>
          <p:nvPr/>
        </p:nvSpPr>
        <p:spPr>
          <a:xfrm>
            <a:off x="3989543" y="989013"/>
            <a:ext cx="1537050" cy="153705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BBE6ACB2-8AE9-420C-B9D2-DD964C6BF5BB}"/>
              </a:ext>
            </a:extLst>
          </p:cNvPr>
          <p:cNvSpPr/>
          <p:nvPr/>
        </p:nvSpPr>
        <p:spPr>
          <a:xfrm>
            <a:off x="815071" y="802599"/>
            <a:ext cx="4289492" cy="4289492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5AC24AB1-6CB6-4AD4-AC2B-477D53D429B4}"/>
              </a:ext>
            </a:extLst>
          </p:cNvPr>
          <p:cNvSpPr/>
          <p:nvPr/>
        </p:nvSpPr>
        <p:spPr>
          <a:xfrm>
            <a:off x="5249744" y="2435628"/>
            <a:ext cx="553698" cy="55369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C904F98-D9D7-40E9-A372-69ED82214B96}"/>
              </a:ext>
            </a:extLst>
          </p:cNvPr>
          <p:cNvSpPr txBox="1"/>
          <p:nvPr/>
        </p:nvSpPr>
        <p:spPr>
          <a:xfrm>
            <a:off x="1382225" y="1909189"/>
            <a:ext cx="3155183" cy="2713054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de-AT" sz="7200" cap="all" dirty="0" err="1">
                <a:solidFill>
                  <a:schemeClr val="bg1"/>
                </a:solidFill>
                <a:latin typeface="Barlow ExtraLight" panose="00000300000000000000" pitchFamily="2" charset="0"/>
              </a:rPr>
              <a:t>Thank</a:t>
            </a:r>
            <a:r>
              <a:rPr lang="de-AT" sz="7200" cap="all" dirty="0">
                <a:solidFill>
                  <a:schemeClr val="bg1"/>
                </a:solidFill>
                <a:latin typeface="Barlow ExtraLight" panose="00000300000000000000" pitchFamily="2" charset="0"/>
              </a:rPr>
              <a:t> </a:t>
            </a:r>
            <a:r>
              <a:rPr lang="de-AT" sz="7200" cap="all" dirty="0" err="1">
                <a:solidFill>
                  <a:schemeClr val="bg1"/>
                </a:solidFill>
                <a:latin typeface="Barlow ExtraLight" panose="00000300000000000000" pitchFamily="2" charset="0"/>
              </a:rPr>
              <a:t>you</a:t>
            </a:r>
            <a:endParaRPr lang="de-AT" sz="7200" cap="all" dirty="0">
              <a:solidFill>
                <a:schemeClr val="bg1"/>
              </a:solidFill>
              <a:latin typeface="Barlow ExtraLight" panose="00000300000000000000" pitchFamily="2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335EBE01-3E26-4047-BE7A-7D97967C7DC0}"/>
              </a:ext>
            </a:extLst>
          </p:cNvPr>
          <p:cNvSpPr txBox="1"/>
          <p:nvPr/>
        </p:nvSpPr>
        <p:spPr>
          <a:xfrm>
            <a:off x="281701" y="5608567"/>
            <a:ext cx="6892822" cy="893667"/>
          </a:xfrm>
          <a:prstGeom prst="rect">
            <a:avLst/>
          </a:prstGeom>
          <a:noFill/>
        </p:spPr>
        <p:txBody>
          <a:bodyPr wrap="square" rtlCol="0">
            <a:normAutofit fontScale="25000" lnSpcReduction="20000"/>
          </a:bodyPr>
          <a:lstStyle/>
          <a:p>
            <a:pPr algn="ctr"/>
            <a:r>
              <a:rPr lang="de-AT" sz="8800" dirty="0" err="1">
                <a:latin typeface="Barlow Semi Condensed" panose="00000506000000000000" pitchFamily="2" charset="0"/>
              </a:rPr>
              <a:t>Lorem</a:t>
            </a:r>
            <a:r>
              <a:rPr lang="de-AT" sz="8800" dirty="0">
                <a:latin typeface="Barlow Semi Condensed" panose="00000506000000000000" pitchFamily="2" charset="0"/>
              </a:rPr>
              <a:t> </a:t>
            </a:r>
            <a:r>
              <a:rPr lang="de-AT" sz="8800" dirty="0" err="1">
                <a:latin typeface="Barlow Semi Condensed" panose="00000506000000000000" pitchFamily="2" charset="0"/>
              </a:rPr>
              <a:t>ipsum</a:t>
            </a:r>
            <a:r>
              <a:rPr lang="de-AT" sz="8800" dirty="0">
                <a:latin typeface="Barlow Semi Condensed" panose="00000506000000000000" pitchFamily="2" charset="0"/>
              </a:rPr>
              <a:t> </a:t>
            </a:r>
            <a:r>
              <a:rPr lang="de-AT" sz="8800" dirty="0" err="1">
                <a:latin typeface="Barlow Semi Condensed" panose="00000506000000000000" pitchFamily="2" charset="0"/>
              </a:rPr>
              <a:t>dolor</a:t>
            </a:r>
            <a:r>
              <a:rPr lang="de-AT" sz="8800" dirty="0">
                <a:latin typeface="Barlow Semi Condensed" panose="00000506000000000000" pitchFamily="2" charset="0"/>
              </a:rPr>
              <a:t> </a:t>
            </a:r>
            <a:r>
              <a:rPr lang="de-AT" sz="8800" dirty="0" err="1">
                <a:latin typeface="Barlow Semi Condensed" panose="00000506000000000000" pitchFamily="2" charset="0"/>
              </a:rPr>
              <a:t>sit</a:t>
            </a:r>
            <a:r>
              <a:rPr lang="de-AT" sz="8800" dirty="0">
                <a:latin typeface="Barlow Semi Condensed" panose="00000506000000000000" pitchFamily="2" charset="0"/>
              </a:rPr>
              <a:t> </a:t>
            </a:r>
            <a:r>
              <a:rPr lang="de-AT" sz="8800" dirty="0" err="1">
                <a:latin typeface="Barlow Semi Condensed" panose="00000506000000000000" pitchFamily="2" charset="0"/>
              </a:rPr>
              <a:t>amet</a:t>
            </a:r>
            <a:r>
              <a:rPr lang="de-AT" sz="8800" dirty="0">
                <a:latin typeface="Barlow Semi Condensed" panose="00000506000000000000" pitchFamily="2" charset="0"/>
              </a:rPr>
              <a:t>, </a:t>
            </a:r>
            <a:r>
              <a:rPr lang="de-AT" sz="8800" dirty="0" err="1">
                <a:latin typeface="Barlow Semi Condensed" panose="00000506000000000000" pitchFamily="2" charset="0"/>
              </a:rPr>
              <a:t>consetetur</a:t>
            </a:r>
            <a:r>
              <a:rPr lang="de-AT" sz="8800" dirty="0">
                <a:latin typeface="Barlow Semi Condensed" panose="00000506000000000000" pitchFamily="2" charset="0"/>
              </a:rPr>
              <a:t> </a:t>
            </a:r>
            <a:r>
              <a:rPr lang="de-AT" sz="8800" dirty="0" err="1">
                <a:latin typeface="Barlow Semi Condensed" panose="00000506000000000000" pitchFamily="2" charset="0"/>
              </a:rPr>
              <a:t>sadipscing</a:t>
            </a:r>
            <a:r>
              <a:rPr lang="de-AT" sz="8800" dirty="0">
                <a:latin typeface="Barlow Semi Condensed" panose="00000506000000000000" pitchFamily="2" charset="0"/>
              </a:rPr>
              <a:t> </a:t>
            </a:r>
            <a:r>
              <a:rPr lang="de-AT" sz="8800" dirty="0" err="1">
                <a:latin typeface="Barlow Semi Condensed" panose="00000506000000000000" pitchFamily="2" charset="0"/>
              </a:rPr>
              <a:t>elitr</a:t>
            </a:r>
            <a:r>
              <a:rPr lang="de-AT" sz="8800" dirty="0">
                <a:latin typeface="Barlow Semi Condensed" panose="00000506000000000000" pitchFamily="2" charset="0"/>
              </a:rPr>
              <a:t>, sed </a:t>
            </a:r>
            <a:r>
              <a:rPr lang="de-AT" sz="8800" dirty="0" err="1">
                <a:latin typeface="Barlow Semi Condensed" panose="00000506000000000000" pitchFamily="2" charset="0"/>
              </a:rPr>
              <a:t>diam</a:t>
            </a:r>
            <a:r>
              <a:rPr lang="de-AT" sz="8800" dirty="0">
                <a:latin typeface="Barlow Semi Condensed" panose="00000506000000000000" pitchFamily="2" charset="0"/>
              </a:rPr>
              <a:t> </a:t>
            </a:r>
            <a:r>
              <a:rPr lang="de-AT" sz="8800" dirty="0" err="1">
                <a:latin typeface="Barlow Semi Condensed" panose="00000506000000000000" pitchFamily="2" charset="0"/>
              </a:rPr>
              <a:t>nonumy</a:t>
            </a:r>
            <a:r>
              <a:rPr lang="de-AT" sz="8800" dirty="0">
                <a:latin typeface="Barlow Semi Condensed" panose="00000506000000000000" pitchFamily="2" charset="0"/>
              </a:rPr>
              <a:t> </a:t>
            </a:r>
            <a:r>
              <a:rPr lang="de-AT" sz="8800" dirty="0" err="1">
                <a:latin typeface="Barlow Semi Condensed" panose="00000506000000000000" pitchFamily="2" charset="0"/>
              </a:rPr>
              <a:t>eirmod</a:t>
            </a:r>
            <a:r>
              <a:rPr lang="de-AT" sz="8800" dirty="0">
                <a:latin typeface="Barlow Semi Condensed" panose="00000506000000000000" pitchFamily="2" charset="0"/>
              </a:rPr>
              <a:t> </a:t>
            </a:r>
            <a:r>
              <a:rPr lang="de-AT" sz="8800" dirty="0" err="1">
                <a:latin typeface="Barlow Semi Condensed" panose="00000506000000000000" pitchFamily="2" charset="0"/>
              </a:rPr>
              <a:t>tempor</a:t>
            </a:r>
            <a:r>
              <a:rPr lang="de-AT" sz="8800" dirty="0">
                <a:latin typeface="Barlow Semi Condensed" panose="00000506000000000000" pitchFamily="2" charset="0"/>
              </a:rPr>
              <a:t> </a:t>
            </a:r>
            <a:r>
              <a:rPr lang="de-AT" sz="8800" dirty="0" err="1">
                <a:latin typeface="Barlow Semi Condensed" panose="00000506000000000000" pitchFamily="2" charset="0"/>
              </a:rPr>
              <a:t>invidunt</a:t>
            </a:r>
            <a:r>
              <a:rPr lang="de-AT" sz="8800" dirty="0">
                <a:latin typeface="Barlow Semi Condensed" panose="00000506000000000000" pitchFamily="2" charset="0"/>
              </a:rPr>
              <a:t> </a:t>
            </a:r>
            <a:r>
              <a:rPr lang="de-AT" sz="8800" dirty="0" err="1">
                <a:latin typeface="Barlow Semi Condensed" panose="00000506000000000000" pitchFamily="2" charset="0"/>
              </a:rPr>
              <a:t>ut</a:t>
            </a:r>
            <a:r>
              <a:rPr lang="de-AT" sz="8800" dirty="0">
                <a:latin typeface="Barlow Semi Condensed" panose="00000506000000000000" pitchFamily="2" charset="0"/>
              </a:rPr>
              <a:t> </a:t>
            </a:r>
            <a:r>
              <a:rPr lang="de-AT" sz="8800" dirty="0" err="1">
                <a:latin typeface="Barlow Semi Condensed" panose="00000506000000000000" pitchFamily="2" charset="0"/>
              </a:rPr>
              <a:t>labore</a:t>
            </a:r>
            <a:r>
              <a:rPr lang="de-AT" sz="8800" dirty="0">
                <a:latin typeface="Barlow Semi Condensed" panose="00000506000000000000" pitchFamily="2" charset="0"/>
              </a:rPr>
              <a:t> et </a:t>
            </a:r>
            <a:r>
              <a:rPr lang="de-AT" sz="8800" dirty="0" err="1">
                <a:latin typeface="Barlow Semi Condensed" panose="00000506000000000000" pitchFamily="2" charset="0"/>
              </a:rPr>
              <a:t>dolore</a:t>
            </a:r>
            <a:r>
              <a:rPr lang="de-AT" sz="8800" dirty="0">
                <a:latin typeface="Barlow Semi Condensed" panose="00000506000000000000" pitchFamily="2" charset="0"/>
              </a:rPr>
              <a:t> magna </a:t>
            </a:r>
            <a:r>
              <a:rPr lang="de-AT" sz="8800" dirty="0" err="1">
                <a:latin typeface="Barlow Semi Condensed" panose="00000506000000000000" pitchFamily="2" charset="0"/>
              </a:rPr>
              <a:t>aliquyam</a:t>
            </a:r>
            <a:r>
              <a:rPr lang="de-AT" sz="8800" dirty="0">
                <a:latin typeface="Barlow Semi Condensed" panose="00000506000000000000" pitchFamily="2" charset="0"/>
              </a:rPr>
              <a:t> erat, sed </a:t>
            </a:r>
            <a:r>
              <a:rPr lang="de-AT" sz="8800" dirty="0" err="1">
                <a:latin typeface="Barlow Semi Condensed" panose="00000506000000000000" pitchFamily="2" charset="0"/>
              </a:rPr>
              <a:t>diam</a:t>
            </a:r>
            <a:r>
              <a:rPr lang="de-AT" sz="8800" dirty="0">
                <a:latin typeface="Barlow Semi Condensed" panose="00000506000000000000" pitchFamily="2" charset="0"/>
              </a:rPr>
              <a:t> </a:t>
            </a:r>
            <a:r>
              <a:rPr lang="de-AT" sz="8800" dirty="0" err="1">
                <a:latin typeface="Barlow Semi Condensed" panose="00000506000000000000" pitchFamily="2" charset="0"/>
              </a:rPr>
              <a:t>voluptua</a:t>
            </a:r>
            <a:r>
              <a:rPr lang="de-AT" sz="8800" dirty="0">
                <a:latin typeface="Barlow Semi Condensed" panose="00000506000000000000" pitchFamily="2" charset="0"/>
              </a:rPr>
              <a:t>. </a:t>
            </a:r>
          </a:p>
        </p:txBody>
      </p:sp>
      <p:pic>
        <p:nvPicPr>
          <p:cNvPr id="10" name="Grafik 9" descr="Ein Bild, das Blume, drinnen, Pflanze, Baum enthält.&#10;&#10;Automatisch generierte Beschreibung">
            <a:extLst>
              <a:ext uri="{FF2B5EF4-FFF2-40B4-BE49-F238E27FC236}">
                <a16:creationId xmlns:a16="http://schemas.microsoft.com/office/drawing/2014/main" id="{A98C0A7E-73C0-48DF-B62F-696CBA2A5E5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7700" y="0"/>
            <a:ext cx="4574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2121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DDCBA79F-B976-4A8D-98AD-57D723FB690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50E344D2-4090-4051-89A7-7A98CB0CC5FF}"/>
              </a:ext>
            </a:extLst>
          </p:cNvPr>
          <p:cNvCxnSpPr>
            <a:cxnSpLocks/>
          </p:cNvCxnSpPr>
          <p:nvPr/>
        </p:nvCxnSpPr>
        <p:spPr>
          <a:xfrm>
            <a:off x="1503904" y="1125413"/>
            <a:ext cx="9184193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2B8A9778-B134-4FBF-AA27-263F3C19564F}"/>
              </a:ext>
            </a:extLst>
          </p:cNvPr>
          <p:cNvCxnSpPr>
            <a:cxnSpLocks/>
          </p:cNvCxnSpPr>
          <p:nvPr/>
        </p:nvCxnSpPr>
        <p:spPr>
          <a:xfrm>
            <a:off x="1503904" y="5598616"/>
            <a:ext cx="9184193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7">
            <a:extLst>
              <a:ext uri="{FF2B5EF4-FFF2-40B4-BE49-F238E27FC236}">
                <a16:creationId xmlns:a16="http://schemas.microsoft.com/office/drawing/2014/main" id="{F8C8BFAC-F14B-4A42-B208-BBBAC845725D}"/>
              </a:ext>
            </a:extLst>
          </p:cNvPr>
          <p:cNvSpPr txBox="1"/>
          <p:nvPr/>
        </p:nvSpPr>
        <p:spPr>
          <a:xfrm>
            <a:off x="2544117" y="2010929"/>
            <a:ext cx="7103766" cy="1549958"/>
          </a:xfrm>
          <a:prstGeom prst="rect">
            <a:avLst/>
          </a:prstGeom>
          <a:noFill/>
        </p:spPr>
        <p:txBody>
          <a:bodyPr wrap="square" rtlCol="0">
            <a:normAutofit lnSpcReduction="10000"/>
          </a:bodyPr>
          <a:lstStyle/>
          <a:p>
            <a:pPr algn="ctr"/>
            <a:r>
              <a:rPr lang="de-AT" sz="9600" spc="600" dirty="0" err="1">
                <a:solidFill>
                  <a:schemeClr val="bg1"/>
                </a:solidFill>
                <a:latin typeface="Britannic Bold" panose="020B0903060703020204" pitchFamily="34" charset="0"/>
              </a:rPr>
              <a:t>Thank</a:t>
            </a:r>
            <a:r>
              <a:rPr lang="de-AT" sz="9600" spc="600" dirty="0">
                <a:solidFill>
                  <a:schemeClr val="bg1"/>
                </a:solidFill>
                <a:latin typeface="Britannic Bold" panose="020B0903060703020204" pitchFamily="34" charset="0"/>
              </a:rPr>
              <a:t> </a:t>
            </a:r>
            <a:r>
              <a:rPr lang="de-AT" sz="9600" spc="600" dirty="0" err="1">
                <a:solidFill>
                  <a:schemeClr val="bg1"/>
                </a:solidFill>
                <a:latin typeface="Britannic Bold" panose="020B0903060703020204" pitchFamily="34" charset="0"/>
              </a:rPr>
              <a:t>You</a:t>
            </a:r>
            <a:endParaRPr lang="de-AT" sz="9600" spc="600" dirty="0">
              <a:solidFill>
                <a:schemeClr val="bg1"/>
              </a:solidFill>
              <a:latin typeface="Britannic Bold" panose="020B0903060703020204" pitchFamily="34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1DC34799-A49D-40CF-BADD-27A9FF09E446}"/>
              </a:ext>
            </a:extLst>
          </p:cNvPr>
          <p:cNvSpPr txBox="1"/>
          <p:nvPr/>
        </p:nvSpPr>
        <p:spPr>
          <a:xfrm>
            <a:off x="2669512" y="3851027"/>
            <a:ext cx="6852976" cy="1406771"/>
          </a:xfrm>
          <a:prstGeom prst="rect">
            <a:avLst/>
          </a:prstGeom>
          <a:noFill/>
        </p:spPr>
        <p:txBody>
          <a:bodyPr wrap="square" rtlCol="0">
            <a:normAutofit fontScale="25000" lnSpcReduction="20000"/>
          </a:bodyPr>
          <a:lstStyle/>
          <a:p>
            <a:pPr algn="ctr"/>
            <a:r>
              <a:rPr lang="de-AT" sz="8800" dirty="0" err="1">
                <a:solidFill>
                  <a:schemeClr val="bg1"/>
                </a:solidFill>
                <a:latin typeface="Barlow Semi Condensed" panose="00000506000000000000" pitchFamily="2" charset="0"/>
              </a:rPr>
              <a:t>Lorem</a:t>
            </a:r>
            <a:r>
              <a:rPr lang="de-AT" sz="8800" dirty="0">
                <a:solidFill>
                  <a:schemeClr val="bg1"/>
                </a:solidFill>
                <a:latin typeface="Barlow Semi Condensed" panose="00000506000000000000" pitchFamily="2" charset="0"/>
              </a:rPr>
              <a:t> </a:t>
            </a:r>
            <a:r>
              <a:rPr lang="de-AT" sz="8800" dirty="0" err="1">
                <a:solidFill>
                  <a:schemeClr val="bg1"/>
                </a:solidFill>
                <a:latin typeface="Barlow Semi Condensed" panose="00000506000000000000" pitchFamily="2" charset="0"/>
              </a:rPr>
              <a:t>ipsum</a:t>
            </a:r>
            <a:r>
              <a:rPr lang="de-AT" sz="8800" dirty="0">
                <a:solidFill>
                  <a:schemeClr val="bg1"/>
                </a:solidFill>
                <a:latin typeface="Barlow Semi Condensed" panose="00000506000000000000" pitchFamily="2" charset="0"/>
              </a:rPr>
              <a:t> </a:t>
            </a:r>
            <a:r>
              <a:rPr lang="de-AT" sz="8800" dirty="0" err="1">
                <a:solidFill>
                  <a:schemeClr val="bg1"/>
                </a:solidFill>
                <a:latin typeface="Barlow Semi Condensed" panose="00000506000000000000" pitchFamily="2" charset="0"/>
              </a:rPr>
              <a:t>dolor</a:t>
            </a:r>
            <a:r>
              <a:rPr lang="de-AT" sz="8800" dirty="0">
                <a:solidFill>
                  <a:schemeClr val="bg1"/>
                </a:solidFill>
                <a:latin typeface="Barlow Semi Condensed" panose="00000506000000000000" pitchFamily="2" charset="0"/>
              </a:rPr>
              <a:t> </a:t>
            </a:r>
            <a:r>
              <a:rPr lang="de-AT" sz="8800" dirty="0" err="1">
                <a:solidFill>
                  <a:schemeClr val="bg1"/>
                </a:solidFill>
                <a:latin typeface="Barlow Semi Condensed" panose="00000506000000000000" pitchFamily="2" charset="0"/>
              </a:rPr>
              <a:t>sit</a:t>
            </a:r>
            <a:r>
              <a:rPr lang="de-AT" sz="8800" dirty="0">
                <a:solidFill>
                  <a:schemeClr val="bg1"/>
                </a:solidFill>
                <a:latin typeface="Barlow Semi Condensed" panose="00000506000000000000" pitchFamily="2" charset="0"/>
              </a:rPr>
              <a:t> </a:t>
            </a:r>
            <a:r>
              <a:rPr lang="de-AT" sz="8800" dirty="0" err="1">
                <a:solidFill>
                  <a:schemeClr val="bg1"/>
                </a:solidFill>
                <a:latin typeface="Barlow Semi Condensed" panose="00000506000000000000" pitchFamily="2" charset="0"/>
              </a:rPr>
              <a:t>amet</a:t>
            </a:r>
            <a:r>
              <a:rPr lang="de-AT" sz="8800" dirty="0">
                <a:solidFill>
                  <a:schemeClr val="bg1"/>
                </a:solidFill>
                <a:latin typeface="Barlow Semi Condensed" panose="00000506000000000000" pitchFamily="2" charset="0"/>
              </a:rPr>
              <a:t>, </a:t>
            </a:r>
            <a:r>
              <a:rPr lang="de-AT" sz="8800" dirty="0" err="1">
                <a:solidFill>
                  <a:schemeClr val="bg1"/>
                </a:solidFill>
                <a:latin typeface="Barlow Semi Condensed" panose="00000506000000000000" pitchFamily="2" charset="0"/>
              </a:rPr>
              <a:t>consetetur</a:t>
            </a:r>
            <a:r>
              <a:rPr lang="de-AT" sz="8800" dirty="0">
                <a:solidFill>
                  <a:schemeClr val="bg1"/>
                </a:solidFill>
                <a:latin typeface="Barlow Semi Condensed" panose="00000506000000000000" pitchFamily="2" charset="0"/>
              </a:rPr>
              <a:t> </a:t>
            </a:r>
            <a:r>
              <a:rPr lang="de-AT" sz="8800" dirty="0" err="1">
                <a:solidFill>
                  <a:schemeClr val="bg1"/>
                </a:solidFill>
                <a:latin typeface="Barlow Semi Condensed" panose="00000506000000000000" pitchFamily="2" charset="0"/>
              </a:rPr>
              <a:t>sadipscing</a:t>
            </a:r>
            <a:r>
              <a:rPr lang="de-AT" sz="8800" dirty="0">
                <a:solidFill>
                  <a:schemeClr val="bg1"/>
                </a:solidFill>
                <a:latin typeface="Barlow Semi Condensed" panose="00000506000000000000" pitchFamily="2" charset="0"/>
              </a:rPr>
              <a:t> </a:t>
            </a:r>
            <a:r>
              <a:rPr lang="de-AT" sz="8800" dirty="0" err="1">
                <a:solidFill>
                  <a:schemeClr val="bg1"/>
                </a:solidFill>
                <a:latin typeface="Barlow Semi Condensed" panose="00000506000000000000" pitchFamily="2" charset="0"/>
              </a:rPr>
              <a:t>elitr</a:t>
            </a:r>
            <a:r>
              <a:rPr lang="de-AT" sz="8800" dirty="0">
                <a:solidFill>
                  <a:schemeClr val="bg1"/>
                </a:solidFill>
                <a:latin typeface="Barlow Semi Condensed" panose="00000506000000000000" pitchFamily="2" charset="0"/>
              </a:rPr>
              <a:t>, sed </a:t>
            </a:r>
            <a:r>
              <a:rPr lang="de-AT" sz="8800" dirty="0" err="1">
                <a:solidFill>
                  <a:schemeClr val="bg1"/>
                </a:solidFill>
                <a:latin typeface="Barlow Semi Condensed" panose="00000506000000000000" pitchFamily="2" charset="0"/>
              </a:rPr>
              <a:t>diam</a:t>
            </a:r>
            <a:r>
              <a:rPr lang="de-AT" sz="8800" dirty="0">
                <a:solidFill>
                  <a:schemeClr val="bg1"/>
                </a:solidFill>
                <a:latin typeface="Barlow Semi Condensed" panose="00000506000000000000" pitchFamily="2" charset="0"/>
              </a:rPr>
              <a:t> </a:t>
            </a:r>
            <a:r>
              <a:rPr lang="de-AT" sz="8800" dirty="0" err="1">
                <a:solidFill>
                  <a:schemeClr val="bg1"/>
                </a:solidFill>
                <a:latin typeface="Barlow Semi Condensed" panose="00000506000000000000" pitchFamily="2" charset="0"/>
              </a:rPr>
              <a:t>nonumy</a:t>
            </a:r>
            <a:r>
              <a:rPr lang="de-AT" sz="8800" dirty="0">
                <a:solidFill>
                  <a:schemeClr val="bg1"/>
                </a:solidFill>
                <a:latin typeface="Barlow Semi Condensed" panose="00000506000000000000" pitchFamily="2" charset="0"/>
              </a:rPr>
              <a:t> </a:t>
            </a:r>
            <a:r>
              <a:rPr lang="de-AT" sz="8800" dirty="0" err="1">
                <a:solidFill>
                  <a:schemeClr val="bg1"/>
                </a:solidFill>
                <a:latin typeface="Barlow Semi Condensed" panose="00000506000000000000" pitchFamily="2" charset="0"/>
              </a:rPr>
              <a:t>eirmod</a:t>
            </a:r>
            <a:r>
              <a:rPr lang="de-AT" sz="8800" dirty="0">
                <a:solidFill>
                  <a:schemeClr val="bg1"/>
                </a:solidFill>
                <a:latin typeface="Barlow Semi Condensed" panose="00000506000000000000" pitchFamily="2" charset="0"/>
              </a:rPr>
              <a:t> </a:t>
            </a:r>
            <a:r>
              <a:rPr lang="de-AT" sz="8800" dirty="0" err="1">
                <a:solidFill>
                  <a:schemeClr val="bg1"/>
                </a:solidFill>
                <a:latin typeface="Barlow Semi Condensed" panose="00000506000000000000" pitchFamily="2" charset="0"/>
              </a:rPr>
              <a:t>tempor</a:t>
            </a:r>
            <a:r>
              <a:rPr lang="de-AT" sz="8800" dirty="0">
                <a:solidFill>
                  <a:schemeClr val="bg1"/>
                </a:solidFill>
                <a:latin typeface="Barlow Semi Condensed" panose="00000506000000000000" pitchFamily="2" charset="0"/>
              </a:rPr>
              <a:t> </a:t>
            </a:r>
            <a:r>
              <a:rPr lang="de-AT" sz="8800" dirty="0" err="1">
                <a:solidFill>
                  <a:schemeClr val="bg1"/>
                </a:solidFill>
                <a:latin typeface="Barlow Semi Condensed" panose="00000506000000000000" pitchFamily="2" charset="0"/>
              </a:rPr>
              <a:t>invidunt</a:t>
            </a:r>
            <a:r>
              <a:rPr lang="de-AT" sz="8800" dirty="0">
                <a:solidFill>
                  <a:schemeClr val="bg1"/>
                </a:solidFill>
                <a:latin typeface="Barlow Semi Condensed" panose="00000506000000000000" pitchFamily="2" charset="0"/>
              </a:rPr>
              <a:t> </a:t>
            </a:r>
            <a:r>
              <a:rPr lang="de-AT" sz="8800" dirty="0" err="1">
                <a:solidFill>
                  <a:schemeClr val="bg1"/>
                </a:solidFill>
                <a:latin typeface="Barlow Semi Condensed" panose="00000506000000000000" pitchFamily="2" charset="0"/>
              </a:rPr>
              <a:t>ut</a:t>
            </a:r>
            <a:r>
              <a:rPr lang="de-AT" sz="8800" dirty="0">
                <a:solidFill>
                  <a:schemeClr val="bg1"/>
                </a:solidFill>
                <a:latin typeface="Barlow Semi Condensed" panose="00000506000000000000" pitchFamily="2" charset="0"/>
              </a:rPr>
              <a:t> </a:t>
            </a:r>
            <a:r>
              <a:rPr lang="de-AT" sz="8800" dirty="0" err="1">
                <a:solidFill>
                  <a:schemeClr val="bg1"/>
                </a:solidFill>
                <a:latin typeface="Barlow Semi Condensed" panose="00000506000000000000" pitchFamily="2" charset="0"/>
              </a:rPr>
              <a:t>labore</a:t>
            </a:r>
            <a:r>
              <a:rPr lang="de-AT" sz="8800" dirty="0">
                <a:solidFill>
                  <a:schemeClr val="bg1"/>
                </a:solidFill>
                <a:latin typeface="Barlow Semi Condensed" panose="00000506000000000000" pitchFamily="2" charset="0"/>
              </a:rPr>
              <a:t> et </a:t>
            </a:r>
            <a:r>
              <a:rPr lang="de-AT" sz="8800" dirty="0" err="1">
                <a:solidFill>
                  <a:schemeClr val="bg1"/>
                </a:solidFill>
                <a:latin typeface="Barlow Semi Condensed" panose="00000506000000000000" pitchFamily="2" charset="0"/>
              </a:rPr>
              <a:t>dolore</a:t>
            </a:r>
            <a:r>
              <a:rPr lang="de-AT" sz="8800" dirty="0">
                <a:solidFill>
                  <a:schemeClr val="bg1"/>
                </a:solidFill>
                <a:latin typeface="Barlow Semi Condensed" panose="00000506000000000000" pitchFamily="2" charset="0"/>
              </a:rPr>
              <a:t> magna </a:t>
            </a:r>
            <a:r>
              <a:rPr lang="de-AT" sz="8800" dirty="0" err="1">
                <a:solidFill>
                  <a:schemeClr val="bg1"/>
                </a:solidFill>
                <a:latin typeface="Barlow Semi Condensed" panose="00000506000000000000" pitchFamily="2" charset="0"/>
              </a:rPr>
              <a:t>aliquyam</a:t>
            </a:r>
            <a:r>
              <a:rPr lang="de-AT" sz="8800" dirty="0">
                <a:solidFill>
                  <a:schemeClr val="bg1"/>
                </a:solidFill>
                <a:latin typeface="Barlow Semi Condensed" panose="00000506000000000000" pitchFamily="2" charset="0"/>
              </a:rPr>
              <a:t> erat, sed </a:t>
            </a:r>
            <a:r>
              <a:rPr lang="de-AT" sz="8800" dirty="0" err="1">
                <a:solidFill>
                  <a:schemeClr val="bg1"/>
                </a:solidFill>
                <a:latin typeface="Barlow Semi Condensed" panose="00000506000000000000" pitchFamily="2" charset="0"/>
              </a:rPr>
              <a:t>diam</a:t>
            </a:r>
            <a:r>
              <a:rPr lang="de-AT" sz="8800" dirty="0">
                <a:solidFill>
                  <a:schemeClr val="bg1"/>
                </a:solidFill>
                <a:latin typeface="Barlow Semi Condensed" panose="00000506000000000000" pitchFamily="2" charset="0"/>
              </a:rPr>
              <a:t> </a:t>
            </a:r>
            <a:r>
              <a:rPr lang="de-AT" sz="8800" dirty="0" err="1">
                <a:solidFill>
                  <a:schemeClr val="bg1"/>
                </a:solidFill>
                <a:latin typeface="Barlow Semi Condensed" panose="00000506000000000000" pitchFamily="2" charset="0"/>
              </a:rPr>
              <a:t>voluptua</a:t>
            </a:r>
            <a:r>
              <a:rPr lang="de-AT" sz="8800" dirty="0">
                <a:solidFill>
                  <a:schemeClr val="bg1"/>
                </a:solidFill>
                <a:latin typeface="Barlow Semi Condensed" panose="00000506000000000000" pitchFamily="2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4995447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2A039395E52A4481E99A284DD18DE6" ma:contentTypeVersion="13" ma:contentTypeDescription="Create a new document." ma:contentTypeScope="" ma:versionID="f7c8f2b6bf623116b790949cf986e180">
  <xsd:schema xmlns:xsd="http://www.w3.org/2001/XMLSchema" xmlns:xs="http://www.w3.org/2001/XMLSchema" xmlns:p="http://schemas.microsoft.com/office/2006/metadata/properties" xmlns:ns2="23661874-da08-4297-8e9a-86c876574d92" xmlns:ns3="eb47fbde-ef8c-49b4-9b93-508121e91eaa" targetNamespace="http://schemas.microsoft.com/office/2006/metadata/properties" ma:root="true" ma:fieldsID="fbc92a73e89b93c615119b6747aa3677" ns2:_="" ns3:_="">
    <xsd:import namespace="23661874-da08-4297-8e9a-86c876574d92"/>
    <xsd:import namespace="eb47fbde-ef8c-49b4-9b93-508121e91eaa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661874-da08-4297-8e9a-86c876574d9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47fbde-ef8c-49b4-9b93-508121e91ea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A9DA242-B566-4EE5-90CD-572ABAF59D4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3661874-da08-4297-8e9a-86c876574d92"/>
    <ds:schemaRef ds:uri="eb47fbde-ef8c-49b4-9b93-508121e91ea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ED3361C-7C01-48F2-BE7D-E5796524CE32}">
  <ds:schemaRefs>
    <ds:schemaRef ds:uri="http://schemas.microsoft.com/office/2006/documentManagement/types"/>
    <ds:schemaRef ds:uri="eb47fbde-ef8c-49b4-9b93-508121e91eaa"/>
    <ds:schemaRef ds:uri="http://schemas.microsoft.com/office/2006/metadata/properties"/>
    <ds:schemaRef ds:uri="http://www.w3.org/XML/1998/namespace"/>
    <ds:schemaRef ds:uri="http://schemas.openxmlformats.org/package/2006/metadata/core-properties"/>
    <ds:schemaRef ds:uri="http://purl.org/dc/elements/1.1/"/>
    <ds:schemaRef ds:uri="23661874-da08-4297-8e9a-86c876574d92"/>
    <ds:schemaRef ds:uri="http://purl.org/dc/dcmitype/"/>
    <ds:schemaRef ds:uri="http://schemas.microsoft.com/office/infopath/2007/PartnerControl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ABA88C2C-9219-4E99-A572-CCD2FEEDCE4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</TotalTime>
  <Words>229</Words>
  <Application>Microsoft Macintosh PowerPoint</Application>
  <PresentationFormat>Widescreen</PresentationFormat>
  <Paragraphs>40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32" baseType="lpstr">
      <vt:lpstr>Arial</vt:lpstr>
      <vt:lpstr>Bahnschrift SemiCondensed</vt:lpstr>
      <vt:lpstr>Barlow</vt:lpstr>
      <vt:lpstr>Barlow ExtraLight</vt:lpstr>
      <vt:lpstr>Barlow Semi Condensed</vt:lpstr>
      <vt:lpstr>Barlow Semi Condensed ExtraBold</vt:lpstr>
      <vt:lpstr>Barlow SemiBold</vt:lpstr>
      <vt:lpstr>Britannic Bold</vt:lpstr>
      <vt:lpstr>Calibri</vt:lpstr>
      <vt:lpstr>Calibri Light</vt:lpstr>
      <vt:lpstr>Corbel bold</vt:lpstr>
      <vt:lpstr>Corbel Light</vt:lpstr>
      <vt:lpstr>Lao UI</vt:lpstr>
      <vt:lpstr>Lato</vt:lpstr>
      <vt:lpstr>Lato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RAPBERGER Miriam</dc:creator>
  <cp:lastModifiedBy>Daniel Amerbauer</cp:lastModifiedBy>
  <cp:revision>72</cp:revision>
  <cp:lastPrinted>2021-08-09T14:16:28Z</cp:lastPrinted>
  <dcterms:created xsi:type="dcterms:W3CDTF">2021-08-09T08:12:26Z</dcterms:created>
  <dcterms:modified xsi:type="dcterms:W3CDTF">2021-08-13T12:41:30Z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0x010100FC2A039395E52A4481E99A284DD18DE6</vt:lpwstr>
  </property>
</Properties>
</file>