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4"/>
  </p:sldMasterIdLst>
  <p:notesMasterIdLst>
    <p:notesMasterId r:id="rId16"/>
  </p:notesMasterIdLst>
  <p:sldIdLst>
    <p:sldId id="390" r:id="rId5"/>
    <p:sldId id="257" r:id="rId6"/>
    <p:sldId id="262" r:id="rId7"/>
    <p:sldId id="258" r:id="rId8"/>
    <p:sldId id="266" r:id="rId9"/>
    <p:sldId id="263" r:id="rId10"/>
    <p:sldId id="259" r:id="rId11"/>
    <p:sldId id="260" r:id="rId12"/>
    <p:sldId id="264" r:id="rId13"/>
    <p:sldId id="265" r:id="rId14"/>
    <p:sldId id="295" r:id="rId15"/>
  </p:sldIdLst>
  <p:sldSz cx="12192000" cy="6858000"/>
  <p:notesSz cx="6858000" cy="9144000"/>
  <p:embeddedFontLst>
    <p:embeddedFont>
      <p:font typeface="Barlow" pitchFamily="2" charset="77"/>
      <p:regular r:id="rId17"/>
      <p:bold r:id="rId18"/>
      <p:italic r:id="rId19"/>
      <p:boldItalic r:id="rId20"/>
    </p:embeddedFont>
    <p:embeddedFont>
      <p:font typeface="Barlow ExtraBold" pitchFamily="2" charset="77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Lao UI" panose="020B0502040204020203" pitchFamily="34" charset="0"/>
      <p:regular r:id="rId30"/>
      <p:bold r:id="rId31"/>
    </p:embeddedFont>
    <p:embeddedFont>
      <p:font typeface="Lato" panose="020F0502020204030203" pitchFamily="34" charset="77"/>
      <p:regular r:id="rId32"/>
      <p:bold r:id="rId33"/>
      <p:italic r:id="rId34"/>
      <p:boldItalic r:id="rId35"/>
    </p:embeddedFont>
    <p:embeddedFont>
      <p:font typeface="Lato Light" panose="020F0302020204030203" pitchFamily="34" charset="77"/>
      <p:regular r:id="rId36"/>
      <p:italic r:id="rId3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6EBE0-EAA2-584E-876B-70DA4B44F7F2}" v="4" dt="2021-08-25T12:12:06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Amerbauer" userId="b0bcb0cd-2e9b-4c24-834d-f333e5e7cd80" providerId="ADAL" clId="{39B6EBE0-EAA2-584E-876B-70DA4B44F7F2}"/>
    <pc:docChg chg="undo custSel modSld">
      <pc:chgData name="Daniel Amerbauer" userId="b0bcb0cd-2e9b-4c24-834d-f333e5e7cd80" providerId="ADAL" clId="{39B6EBE0-EAA2-584E-876B-70DA4B44F7F2}" dt="2021-08-25T12:12:10.885" v="90" actId="1038"/>
      <pc:docMkLst>
        <pc:docMk/>
      </pc:docMkLst>
      <pc:sldChg chg="modSp mod">
        <pc:chgData name="Daniel Amerbauer" userId="b0bcb0cd-2e9b-4c24-834d-f333e5e7cd80" providerId="ADAL" clId="{39B6EBE0-EAA2-584E-876B-70DA4B44F7F2}" dt="2021-08-25T12:10:56.148" v="77" actId="1038"/>
        <pc:sldMkLst>
          <pc:docMk/>
          <pc:sldMk cId="1220618170" sldId="259"/>
        </pc:sldMkLst>
        <pc:spChg chg="mod">
          <ac:chgData name="Daniel Amerbauer" userId="b0bcb0cd-2e9b-4c24-834d-f333e5e7cd80" providerId="ADAL" clId="{39B6EBE0-EAA2-584E-876B-70DA4B44F7F2}" dt="2021-08-25T12:09:18.096" v="0" actId="14861"/>
          <ac:spMkLst>
            <pc:docMk/>
            <pc:sldMk cId="1220618170" sldId="259"/>
            <ac:spMk id="4" creationId="{9494E2CD-7546-47CB-BF16-F546AE681225}"/>
          </ac:spMkLst>
        </pc:spChg>
        <pc:spChg chg="mod">
          <ac:chgData name="Daniel Amerbauer" userId="b0bcb0cd-2e9b-4c24-834d-f333e5e7cd80" providerId="ADAL" clId="{39B6EBE0-EAA2-584E-876B-70DA4B44F7F2}" dt="2021-08-25T12:10:56.148" v="77" actId="1038"/>
          <ac:spMkLst>
            <pc:docMk/>
            <pc:sldMk cId="1220618170" sldId="259"/>
            <ac:spMk id="14" creationId="{EFC60A41-4DAF-4E44-B782-A09745E9136E}"/>
          </ac:spMkLst>
        </pc:spChg>
        <pc:spChg chg="mod">
          <ac:chgData name="Daniel Amerbauer" userId="b0bcb0cd-2e9b-4c24-834d-f333e5e7cd80" providerId="ADAL" clId="{39B6EBE0-EAA2-584E-876B-70DA4B44F7F2}" dt="2021-08-25T12:10:18.441" v="43" actId="554"/>
          <ac:spMkLst>
            <pc:docMk/>
            <pc:sldMk cId="1220618170" sldId="259"/>
            <ac:spMk id="15" creationId="{01C2D0EC-8F23-4621-BFEB-E7917F8EAFC7}"/>
          </ac:spMkLst>
        </pc:spChg>
        <pc:spChg chg="mod">
          <ac:chgData name="Daniel Amerbauer" userId="b0bcb0cd-2e9b-4c24-834d-f333e5e7cd80" providerId="ADAL" clId="{39B6EBE0-EAA2-584E-876B-70DA4B44F7F2}" dt="2021-08-25T12:10:18.441" v="43" actId="554"/>
          <ac:spMkLst>
            <pc:docMk/>
            <pc:sldMk cId="1220618170" sldId="259"/>
            <ac:spMk id="16" creationId="{2044C715-B012-4174-A9FE-0D6D5201D941}"/>
          </ac:spMkLst>
        </pc:spChg>
        <pc:spChg chg="mod">
          <ac:chgData name="Daniel Amerbauer" userId="b0bcb0cd-2e9b-4c24-834d-f333e5e7cd80" providerId="ADAL" clId="{39B6EBE0-EAA2-584E-876B-70DA4B44F7F2}" dt="2021-08-25T12:10:18.441" v="43" actId="554"/>
          <ac:spMkLst>
            <pc:docMk/>
            <pc:sldMk cId="1220618170" sldId="259"/>
            <ac:spMk id="17" creationId="{F67009F7-226E-49C2-BA10-ED2149BC558C}"/>
          </ac:spMkLst>
        </pc:spChg>
        <pc:spChg chg="mod">
          <ac:chgData name="Daniel Amerbauer" userId="b0bcb0cd-2e9b-4c24-834d-f333e5e7cd80" providerId="ADAL" clId="{39B6EBE0-EAA2-584E-876B-70DA4B44F7F2}" dt="2021-08-25T12:10:56.148" v="77" actId="1038"/>
          <ac:spMkLst>
            <pc:docMk/>
            <pc:sldMk cId="1220618170" sldId="259"/>
            <ac:spMk id="18" creationId="{66249933-2B15-43A9-9B95-D8F89D23C223}"/>
          </ac:spMkLst>
        </pc:spChg>
        <pc:spChg chg="mod">
          <ac:chgData name="Daniel Amerbauer" userId="b0bcb0cd-2e9b-4c24-834d-f333e5e7cd80" providerId="ADAL" clId="{39B6EBE0-EAA2-584E-876B-70DA4B44F7F2}" dt="2021-08-25T12:10:37.293" v="47" actId="1036"/>
          <ac:spMkLst>
            <pc:docMk/>
            <pc:sldMk cId="1220618170" sldId="259"/>
            <ac:spMk id="19" creationId="{D690050D-042D-4B03-AD01-62B922FE62F7}"/>
          </ac:spMkLst>
        </pc:spChg>
        <pc:spChg chg="mod">
          <ac:chgData name="Daniel Amerbauer" userId="b0bcb0cd-2e9b-4c24-834d-f333e5e7cd80" providerId="ADAL" clId="{39B6EBE0-EAA2-584E-876B-70DA4B44F7F2}" dt="2021-08-25T12:10:37.293" v="47" actId="1036"/>
          <ac:spMkLst>
            <pc:docMk/>
            <pc:sldMk cId="1220618170" sldId="259"/>
            <ac:spMk id="20" creationId="{BBA23E88-1224-4FC2-B65C-2F3F9ED2641A}"/>
          </ac:spMkLst>
        </pc:spChg>
        <pc:spChg chg="mod">
          <ac:chgData name="Daniel Amerbauer" userId="b0bcb0cd-2e9b-4c24-834d-f333e5e7cd80" providerId="ADAL" clId="{39B6EBE0-EAA2-584E-876B-70DA4B44F7F2}" dt="2021-08-25T12:10:37.293" v="47" actId="1036"/>
          <ac:spMkLst>
            <pc:docMk/>
            <pc:sldMk cId="1220618170" sldId="259"/>
            <ac:spMk id="21" creationId="{7A1EA856-AA40-47AC-B65C-7B9696AEA8FD}"/>
          </ac:spMkLst>
        </pc:spChg>
        <pc:picChg chg="mod">
          <ac:chgData name="Daniel Amerbauer" userId="b0bcb0cd-2e9b-4c24-834d-f333e5e7cd80" providerId="ADAL" clId="{39B6EBE0-EAA2-584E-876B-70DA4B44F7F2}" dt="2021-08-25T12:10:56.148" v="77" actId="1038"/>
          <ac:picMkLst>
            <pc:docMk/>
            <pc:sldMk cId="1220618170" sldId="259"/>
            <ac:picMk id="12" creationId="{6A38C110-1DBA-4EB4-90D7-9ACF47CBA93C}"/>
          </ac:picMkLst>
        </pc:picChg>
      </pc:sldChg>
      <pc:sldChg chg="modSp mod">
        <pc:chgData name="Daniel Amerbauer" userId="b0bcb0cd-2e9b-4c24-834d-f333e5e7cd80" providerId="ADAL" clId="{39B6EBE0-EAA2-584E-876B-70DA4B44F7F2}" dt="2021-08-25T12:12:10.885" v="90" actId="1038"/>
        <pc:sldMkLst>
          <pc:docMk/>
          <pc:sldMk cId="1845290494" sldId="265"/>
        </pc:sldMkLst>
        <pc:spChg chg="mod">
          <ac:chgData name="Daniel Amerbauer" userId="b0bcb0cd-2e9b-4c24-834d-f333e5e7cd80" providerId="ADAL" clId="{39B6EBE0-EAA2-584E-876B-70DA4B44F7F2}" dt="2021-08-25T12:12:10.885" v="90" actId="1038"/>
          <ac:spMkLst>
            <pc:docMk/>
            <pc:sldMk cId="1845290494" sldId="265"/>
            <ac:spMk id="18" creationId="{C2A4BEC1-3D55-4CBE-A635-49FD2DBFE54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930C3-1922-441A-BA4F-39AE134AF7FF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E245114A-1CBB-4BA3-B089-EEAFFD36D38C}">
      <dgm:prSet phldrT="[Text]" custT="1"/>
      <dgm:spPr/>
      <dgm:t>
        <a:bodyPr/>
        <a:lstStyle/>
        <a:p>
          <a:r>
            <a:rPr lang="de-AT" sz="3600" dirty="0">
              <a:latin typeface="Barlow ExtraBold" panose="00000900000000000000" pitchFamily="2" charset="0"/>
            </a:rPr>
            <a:t>60 %</a:t>
          </a:r>
        </a:p>
        <a:p>
          <a:r>
            <a:rPr lang="da-DK" sz="2800" dirty="0">
              <a:latin typeface="Barlow" panose="00000500000000000000" pitchFamily="2" charset="0"/>
            </a:rPr>
            <a:t>Lorem ipsum dolor sit amet</a:t>
          </a:r>
          <a:endParaRPr lang="de-AT" sz="2800" dirty="0"/>
        </a:p>
      </dgm:t>
    </dgm:pt>
    <dgm:pt modelId="{E39C4C49-7EC7-4283-BBA3-2659F799F2A4}" type="parTrans" cxnId="{75D92B99-5448-4C0B-9978-BF3C66F4DEC2}">
      <dgm:prSet/>
      <dgm:spPr/>
      <dgm:t>
        <a:bodyPr/>
        <a:lstStyle/>
        <a:p>
          <a:endParaRPr lang="de-AT"/>
        </a:p>
      </dgm:t>
    </dgm:pt>
    <dgm:pt modelId="{4765AF6C-9048-4E8D-B224-ED5B9B812B90}" type="sibTrans" cxnId="{75D92B99-5448-4C0B-9978-BF3C66F4DEC2}">
      <dgm:prSet/>
      <dgm:spPr/>
      <dgm:t>
        <a:bodyPr/>
        <a:lstStyle/>
        <a:p>
          <a:endParaRPr lang="de-AT"/>
        </a:p>
      </dgm:t>
    </dgm:pt>
    <dgm:pt modelId="{053D3322-9F3E-4713-9346-DE727AAEEB95}">
      <dgm:prSet custT="1"/>
      <dgm:spPr/>
      <dgm:t>
        <a:bodyPr/>
        <a:lstStyle/>
        <a:p>
          <a:r>
            <a:rPr lang="de-AT" sz="3600" dirty="0">
              <a:latin typeface="Barlow ExtraBold" panose="00000900000000000000" pitchFamily="2" charset="0"/>
            </a:rPr>
            <a:t>40 %</a:t>
          </a:r>
        </a:p>
        <a:p>
          <a:r>
            <a:rPr lang="da-DK" sz="2800" dirty="0">
              <a:latin typeface="Barlow" panose="00000500000000000000" pitchFamily="2" charset="0"/>
            </a:rPr>
            <a:t>Lorem ipsum dolor sit amet</a:t>
          </a:r>
          <a:endParaRPr lang="de-AT" sz="2800" dirty="0">
            <a:latin typeface="Barlow" panose="00000500000000000000" pitchFamily="2" charset="0"/>
          </a:endParaRPr>
        </a:p>
      </dgm:t>
    </dgm:pt>
    <dgm:pt modelId="{DA0A1ABA-BFF1-409D-8796-7DEB30054F7F}" type="parTrans" cxnId="{2DD16A08-638C-45EF-AF34-9141D90D09BC}">
      <dgm:prSet/>
      <dgm:spPr/>
      <dgm:t>
        <a:bodyPr/>
        <a:lstStyle/>
        <a:p>
          <a:endParaRPr lang="de-AT"/>
        </a:p>
      </dgm:t>
    </dgm:pt>
    <dgm:pt modelId="{26829E66-C625-4FC1-BD83-9AFC8AD0E90B}" type="sibTrans" cxnId="{2DD16A08-638C-45EF-AF34-9141D90D09BC}">
      <dgm:prSet/>
      <dgm:spPr/>
      <dgm:t>
        <a:bodyPr/>
        <a:lstStyle/>
        <a:p>
          <a:endParaRPr lang="de-AT"/>
        </a:p>
      </dgm:t>
    </dgm:pt>
    <dgm:pt modelId="{67C0C0EC-BD6B-4E4C-9762-03C64BCDE5B5}" type="pres">
      <dgm:prSet presAssocID="{7F0930C3-1922-441A-BA4F-39AE134AF7FF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1EF92CE6-02F4-4267-98E3-5E96000D74F6}" type="pres">
      <dgm:prSet presAssocID="{053D3322-9F3E-4713-9346-DE727AAEEB95}" presName="circ1" presStyleLbl="vennNode1" presStyleIdx="0" presStyleCnt="2"/>
      <dgm:spPr/>
    </dgm:pt>
    <dgm:pt modelId="{65F4EFEA-F72B-46BB-840D-865B9D700FE7}" type="pres">
      <dgm:prSet presAssocID="{053D3322-9F3E-4713-9346-DE727AAEEB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AB1BD79-BD8B-41BC-A579-BAAD0A53C6DF}" type="pres">
      <dgm:prSet presAssocID="{E245114A-1CBB-4BA3-B089-EEAFFD36D38C}" presName="circ2" presStyleLbl="vennNode1" presStyleIdx="1" presStyleCnt="2"/>
      <dgm:spPr/>
    </dgm:pt>
    <dgm:pt modelId="{B6E5C203-C1E4-4361-BCFE-64946DB3D090}" type="pres">
      <dgm:prSet presAssocID="{E245114A-1CBB-4BA3-B089-EEAFFD36D3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DD16A08-638C-45EF-AF34-9141D90D09BC}" srcId="{7F0930C3-1922-441A-BA4F-39AE134AF7FF}" destId="{053D3322-9F3E-4713-9346-DE727AAEEB95}" srcOrd="0" destOrd="0" parTransId="{DA0A1ABA-BFF1-409D-8796-7DEB30054F7F}" sibTransId="{26829E66-C625-4FC1-BD83-9AFC8AD0E90B}"/>
    <dgm:cxn modelId="{87273A11-9A79-4D28-8A48-6AAAEA35CEAE}" type="presOf" srcId="{E245114A-1CBB-4BA3-B089-EEAFFD36D38C}" destId="{1EF92CE6-02F4-4267-98E3-5E96000D74F6}" srcOrd="0" destOrd="0" presId="urn:microsoft.com/office/officeart/2005/8/layout/venn1"/>
    <dgm:cxn modelId="{46E6306A-9998-4225-95A9-D8EDAD16921C}" type="presOf" srcId="{E245114A-1CBB-4BA3-B089-EEAFFD36D38C}" destId="{65F4EFEA-F72B-46BB-840D-865B9D700FE7}" srcOrd="1" destOrd="0" presId="urn:microsoft.com/office/officeart/2005/8/layout/venn1"/>
    <dgm:cxn modelId="{75D92B99-5448-4C0B-9978-BF3C66F4DEC2}" srcId="{7F0930C3-1922-441A-BA4F-39AE134AF7FF}" destId="{E245114A-1CBB-4BA3-B089-EEAFFD36D38C}" srcOrd="1" destOrd="0" parTransId="{E39C4C49-7EC7-4283-BBA3-2659F799F2A4}" sibTransId="{4765AF6C-9048-4E8D-B224-ED5B9B812B90}"/>
    <dgm:cxn modelId="{E10C42B7-1E16-4D54-8FD8-A5E67C7DC735}" type="presOf" srcId="{7F0930C3-1922-441A-BA4F-39AE134AF7FF}" destId="{67C0C0EC-BD6B-4E4C-9762-03C64BCDE5B5}" srcOrd="0" destOrd="0" presId="urn:microsoft.com/office/officeart/2005/8/layout/venn1"/>
    <dgm:cxn modelId="{ACE833C3-D76A-45DB-8DDF-21D2880B2A7B}" type="presOf" srcId="{053D3322-9F3E-4713-9346-DE727AAEEB95}" destId="{B6E5C203-C1E4-4361-BCFE-64946DB3D090}" srcOrd="1" destOrd="0" presId="urn:microsoft.com/office/officeart/2005/8/layout/venn1"/>
    <dgm:cxn modelId="{59A9FFD9-B063-423C-BE26-6231651B55D8}" type="presOf" srcId="{053D3322-9F3E-4713-9346-DE727AAEEB95}" destId="{3AB1BD79-BD8B-41BC-A579-BAAD0A53C6DF}" srcOrd="0" destOrd="0" presId="urn:microsoft.com/office/officeart/2005/8/layout/venn1"/>
    <dgm:cxn modelId="{9870F913-8B1A-4C6F-B743-78131E74B98B}" type="presParOf" srcId="{67C0C0EC-BD6B-4E4C-9762-03C64BCDE5B5}" destId="{1EF92CE6-02F4-4267-98E3-5E96000D74F6}" srcOrd="0" destOrd="0" presId="urn:microsoft.com/office/officeart/2005/8/layout/venn1"/>
    <dgm:cxn modelId="{F4793DD1-37A6-406A-A244-22CBD6FD6E8A}" type="presParOf" srcId="{67C0C0EC-BD6B-4E4C-9762-03C64BCDE5B5}" destId="{65F4EFEA-F72B-46BB-840D-865B9D700FE7}" srcOrd="1" destOrd="0" presId="urn:microsoft.com/office/officeart/2005/8/layout/venn1"/>
    <dgm:cxn modelId="{1858544B-3D8D-4C53-90C4-C5D19314AD1A}" type="presParOf" srcId="{67C0C0EC-BD6B-4E4C-9762-03C64BCDE5B5}" destId="{3AB1BD79-BD8B-41BC-A579-BAAD0A53C6DF}" srcOrd="2" destOrd="0" presId="urn:microsoft.com/office/officeart/2005/8/layout/venn1"/>
    <dgm:cxn modelId="{479685CC-5F50-45E1-9D11-C4C614639CFD}" type="presParOf" srcId="{67C0C0EC-BD6B-4E4C-9762-03C64BCDE5B5}" destId="{B6E5C203-C1E4-4361-BCFE-64946DB3D09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930C3-1922-441A-BA4F-39AE134AF7FF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E245114A-1CBB-4BA3-B089-EEAFFD36D38C}">
      <dgm:prSet phldrT="[Text]" custT="1"/>
      <dgm:spPr/>
      <dgm:t>
        <a:bodyPr/>
        <a:lstStyle/>
        <a:p>
          <a:r>
            <a:rPr lang="da-DK" sz="3200" dirty="0">
              <a:latin typeface="Barlow" panose="00000500000000000000" pitchFamily="2" charset="0"/>
            </a:rPr>
            <a:t>Lorem ipsum dolor sit amet</a:t>
          </a:r>
          <a:endParaRPr lang="de-AT" sz="3200" dirty="0"/>
        </a:p>
      </dgm:t>
    </dgm:pt>
    <dgm:pt modelId="{E39C4C49-7EC7-4283-BBA3-2659F799F2A4}" type="parTrans" cxnId="{75D92B99-5448-4C0B-9978-BF3C66F4DEC2}">
      <dgm:prSet/>
      <dgm:spPr/>
      <dgm:t>
        <a:bodyPr/>
        <a:lstStyle/>
        <a:p>
          <a:endParaRPr lang="de-AT"/>
        </a:p>
      </dgm:t>
    </dgm:pt>
    <dgm:pt modelId="{4765AF6C-9048-4E8D-B224-ED5B9B812B90}" type="sibTrans" cxnId="{75D92B99-5448-4C0B-9978-BF3C66F4DEC2}">
      <dgm:prSet/>
      <dgm:spPr/>
      <dgm:t>
        <a:bodyPr/>
        <a:lstStyle/>
        <a:p>
          <a:endParaRPr lang="de-AT"/>
        </a:p>
      </dgm:t>
    </dgm:pt>
    <dgm:pt modelId="{053D3322-9F3E-4713-9346-DE727AAEEB95}">
      <dgm:prSet custT="1"/>
      <dgm:spPr/>
      <dgm:t>
        <a:bodyPr/>
        <a:lstStyle/>
        <a:p>
          <a:r>
            <a:rPr lang="da-DK" sz="3200" dirty="0">
              <a:latin typeface="Barlow" panose="00000500000000000000" pitchFamily="2" charset="0"/>
            </a:rPr>
            <a:t>Lorem ipsum dolor sit amet</a:t>
          </a:r>
          <a:endParaRPr lang="de-AT" sz="3200" dirty="0">
            <a:latin typeface="Barlow" panose="00000500000000000000" pitchFamily="2" charset="0"/>
          </a:endParaRPr>
        </a:p>
      </dgm:t>
    </dgm:pt>
    <dgm:pt modelId="{DA0A1ABA-BFF1-409D-8796-7DEB30054F7F}" type="parTrans" cxnId="{2DD16A08-638C-45EF-AF34-9141D90D09BC}">
      <dgm:prSet/>
      <dgm:spPr/>
      <dgm:t>
        <a:bodyPr/>
        <a:lstStyle/>
        <a:p>
          <a:endParaRPr lang="de-AT"/>
        </a:p>
      </dgm:t>
    </dgm:pt>
    <dgm:pt modelId="{26829E66-C625-4FC1-BD83-9AFC8AD0E90B}" type="sibTrans" cxnId="{2DD16A08-638C-45EF-AF34-9141D90D09BC}">
      <dgm:prSet/>
      <dgm:spPr/>
      <dgm:t>
        <a:bodyPr/>
        <a:lstStyle/>
        <a:p>
          <a:endParaRPr lang="de-AT"/>
        </a:p>
      </dgm:t>
    </dgm:pt>
    <dgm:pt modelId="{67C0C0EC-BD6B-4E4C-9762-03C64BCDE5B5}" type="pres">
      <dgm:prSet presAssocID="{7F0930C3-1922-441A-BA4F-39AE134AF7FF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1EF92CE6-02F4-4267-98E3-5E96000D74F6}" type="pres">
      <dgm:prSet presAssocID="{053D3322-9F3E-4713-9346-DE727AAEEB95}" presName="circ1" presStyleLbl="vennNode1" presStyleIdx="0" presStyleCnt="2"/>
      <dgm:spPr/>
    </dgm:pt>
    <dgm:pt modelId="{65F4EFEA-F72B-46BB-840D-865B9D700FE7}" type="pres">
      <dgm:prSet presAssocID="{053D3322-9F3E-4713-9346-DE727AAEEB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AB1BD79-BD8B-41BC-A579-BAAD0A53C6DF}" type="pres">
      <dgm:prSet presAssocID="{E245114A-1CBB-4BA3-B089-EEAFFD36D38C}" presName="circ2" presStyleLbl="vennNode1" presStyleIdx="1" presStyleCnt="2"/>
      <dgm:spPr/>
    </dgm:pt>
    <dgm:pt modelId="{B6E5C203-C1E4-4361-BCFE-64946DB3D090}" type="pres">
      <dgm:prSet presAssocID="{E245114A-1CBB-4BA3-B089-EEAFFD36D3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DD16A08-638C-45EF-AF34-9141D90D09BC}" srcId="{7F0930C3-1922-441A-BA4F-39AE134AF7FF}" destId="{053D3322-9F3E-4713-9346-DE727AAEEB95}" srcOrd="0" destOrd="0" parTransId="{DA0A1ABA-BFF1-409D-8796-7DEB30054F7F}" sibTransId="{26829E66-C625-4FC1-BD83-9AFC8AD0E90B}"/>
    <dgm:cxn modelId="{87273A11-9A79-4D28-8A48-6AAAEA35CEAE}" type="presOf" srcId="{E245114A-1CBB-4BA3-B089-EEAFFD36D38C}" destId="{1EF92CE6-02F4-4267-98E3-5E96000D74F6}" srcOrd="0" destOrd="0" presId="urn:microsoft.com/office/officeart/2005/8/layout/venn1"/>
    <dgm:cxn modelId="{46E6306A-9998-4225-95A9-D8EDAD16921C}" type="presOf" srcId="{E245114A-1CBB-4BA3-B089-EEAFFD36D38C}" destId="{65F4EFEA-F72B-46BB-840D-865B9D700FE7}" srcOrd="1" destOrd="0" presId="urn:microsoft.com/office/officeart/2005/8/layout/venn1"/>
    <dgm:cxn modelId="{75D92B99-5448-4C0B-9978-BF3C66F4DEC2}" srcId="{7F0930C3-1922-441A-BA4F-39AE134AF7FF}" destId="{E245114A-1CBB-4BA3-B089-EEAFFD36D38C}" srcOrd="1" destOrd="0" parTransId="{E39C4C49-7EC7-4283-BBA3-2659F799F2A4}" sibTransId="{4765AF6C-9048-4E8D-B224-ED5B9B812B90}"/>
    <dgm:cxn modelId="{E10C42B7-1E16-4D54-8FD8-A5E67C7DC735}" type="presOf" srcId="{7F0930C3-1922-441A-BA4F-39AE134AF7FF}" destId="{67C0C0EC-BD6B-4E4C-9762-03C64BCDE5B5}" srcOrd="0" destOrd="0" presId="urn:microsoft.com/office/officeart/2005/8/layout/venn1"/>
    <dgm:cxn modelId="{ACE833C3-D76A-45DB-8DDF-21D2880B2A7B}" type="presOf" srcId="{053D3322-9F3E-4713-9346-DE727AAEEB95}" destId="{B6E5C203-C1E4-4361-BCFE-64946DB3D090}" srcOrd="1" destOrd="0" presId="urn:microsoft.com/office/officeart/2005/8/layout/venn1"/>
    <dgm:cxn modelId="{59A9FFD9-B063-423C-BE26-6231651B55D8}" type="presOf" srcId="{053D3322-9F3E-4713-9346-DE727AAEEB95}" destId="{3AB1BD79-BD8B-41BC-A579-BAAD0A53C6DF}" srcOrd="0" destOrd="0" presId="urn:microsoft.com/office/officeart/2005/8/layout/venn1"/>
    <dgm:cxn modelId="{9870F913-8B1A-4C6F-B743-78131E74B98B}" type="presParOf" srcId="{67C0C0EC-BD6B-4E4C-9762-03C64BCDE5B5}" destId="{1EF92CE6-02F4-4267-98E3-5E96000D74F6}" srcOrd="0" destOrd="0" presId="urn:microsoft.com/office/officeart/2005/8/layout/venn1"/>
    <dgm:cxn modelId="{F4793DD1-37A6-406A-A244-22CBD6FD6E8A}" type="presParOf" srcId="{67C0C0EC-BD6B-4E4C-9762-03C64BCDE5B5}" destId="{65F4EFEA-F72B-46BB-840D-865B9D700FE7}" srcOrd="1" destOrd="0" presId="urn:microsoft.com/office/officeart/2005/8/layout/venn1"/>
    <dgm:cxn modelId="{1858544B-3D8D-4C53-90C4-C5D19314AD1A}" type="presParOf" srcId="{67C0C0EC-BD6B-4E4C-9762-03C64BCDE5B5}" destId="{3AB1BD79-BD8B-41BC-A579-BAAD0A53C6DF}" srcOrd="2" destOrd="0" presId="urn:microsoft.com/office/officeart/2005/8/layout/venn1"/>
    <dgm:cxn modelId="{479685CC-5F50-45E1-9D11-C4C614639CFD}" type="presParOf" srcId="{67C0C0EC-BD6B-4E4C-9762-03C64BCDE5B5}" destId="{B6E5C203-C1E4-4361-BCFE-64946DB3D09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D7F3C-726D-459C-83A7-D23D32F754E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3CE3BADB-05D3-40B5-B64F-A3D59FF6A237}">
      <dgm:prSet phldrT="[Text]" custT="1"/>
      <dgm:spPr/>
      <dgm:t>
        <a:bodyPr/>
        <a:lstStyle/>
        <a:p>
          <a:r>
            <a:rPr lang="da-DK" sz="2800" dirty="0">
              <a:latin typeface="Barlow" panose="00000500000000000000" pitchFamily="2" charset="0"/>
            </a:rPr>
            <a:t>Lorem ipsum dolor sit amet</a:t>
          </a:r>
          <a:endParaRPr lang="de-AT" sz="2800" dirty="0"/>
        </a:p>
      </dgm:t>
    </dgm:pt>
    <dgm:pt modelId="{60AB7FAE-5E1D-4773-94D6-D09F6622833B}" type="parTrans" cxnId="{9371F5C1-C993-4FAC-9037-A1E0C7087CC1}">
      <dgm:prSet/>
      <dgm:spPr/>
      <dgm:t>
        <a:bodyPr/>
        <a:lstStyle/>
        <a:p>
          <a:endParaRPr lang="de-AT"/>
        </a:p>
      </dgm:t>
    </dgm:pt>
    <dgm:pt modelId="{5D8EADAB-8A0D-440F-B213-7CD2EE2FEDE5}" type="sibTrans" cxnId="{9371F5C1-C993-4FAC-9037-A1E0C7087CC1}">
      <dgm:prSet/>
      <dgm:spPr/>
      <dgm:t>
        <a:bodyPr/>
        <a:lstStyle/>
        <a:p>
          <a:endParaRPr lang="de-AT"/>
        </a:p>
      </dgm:t>
    </dgm:pt>
    <dgm:pt modelId="{4620428D-7FEF-42EF-831A-AC2EF5F46570}">
      <dgm:prSet phldrT="[Text]" custT="1"/>
      <dgm:spPr/>
      <dgm:t>
        <a:bodyPr/>
        <a:lstStyle/>
        <a:p>
          <a:r>
            <a:rPr lang="da-DK" sz="2800" dirty="0">
              <a:latin typeface="Barlow" panose="00000500000000000000" pitchFamily="2" charset="0"/>
            </a:rPr>
            <a:t>Lorem ipsum dolor sit amet</a:t>
          </a:r>
          <a:endParaRPr lang="de-AT" sz="2800" dirty="0"/>
        </a:p>
      </dgm:t>
    </dgm:pt>
    <dgm:pt modelId="{E2C269EC-D183-4DED-B52A-FF50A4201CC4}" type="parTrans" cxnId="{1E265653-C28F-43EA-B9ED-4ABDB0D7D06B}">
      <dgm:prSet/>
      <dgm:spPr/>
      <dgm:t>
        <a:bodyPr/>
        <a:lstStyle/>
        <a:p>
          <a:endParaRPr lang="de-AT"/>
        </a:p>
      </dgm:t>
    </dgm:pt>
    <dgm:pt modelId="{A32660A4-A4FE-4107-AE9C-5E1801B767CB}" type="sibTrans" cxnId="{1E265653-C28F-43EA-B9ED-4ABDB0D7D06B}">
      <dgm:prSet/>
      <dgm:spPr/>
      <dgm:t>
        <a:bodyPr/>
        <a:lstStyle/>
        <a:p>
          <a:endParaRPr lang="de-AT"/>
        </a:p>
      </dgm:t>
    </dgm:pt>
    <dgm:pt modelId="{32448C9C-85EC-4160-8BB5-B4CCE4C50243}">
      <dgm:prSet phldrT="[Text]" custT="1"/>
      <dgm:spPr/>
      <dgm:t>
        <a:bodyPr/>
        <a:lstStyle/>
        <a:p>
          <a:r>
            <a:rPr lang="da-DK" sz="2800" dirty="0">
              <a:latin typeface="Barlow" panose="00000500000000000000" pitchFamily="2" charset="0"/>
            </a:rPr>
            <a:t>Lorem ipsum dolor sit amet</a:t>
          </a:r>
          <a:endParaRPr lang="de-AT" sz="2800" dirty="0"/>
        </a:p>
      </dgm:t>
    </dgm:pt>
    <dgm:pt modelId="{84CBC56B-E4C2-425B-9129-2F4679A95D29}" type="parTrans" cxnId="{3E59285D-9AC1-4086-B527-A19430922D26}">
      <dgm:prSet/>
      <dgm:spPr/>
      <dgm:t>
        <a:bodyPr/>
        <a:lstStyle/>
        <a:p>
          <a:endParaRPr lang="de-AT"/>
        </a:p>
      </dgm:t>
    </dgm:pt>
    <dgm:pt modelId="{D6D99DD5-5D0D-42C6-8695-97F043F3C31F}" type="sibTrans" cxnId="{3E59285D-9AC1-4086-B527-A19430922D26}">
      <dgm:prSet/>
      <dgm:spPr/>
      <dgm:t>
        <a:bodyPr/>
        <a:lstStyle/>
        <a:p>
          <a:endParaRPr lang="de-AT"/>
        </a:p>
      </dgm:t>
    </dgm:pt>
    <dgm:pt modelId="{F8901405-C612-43EC-8CA5-7852D4928592}" type="pres">
      <dgm:prSet presAssocID="{6BCD7F3C-726D-459C-83A7-D23D32F754ED}" presName="compositeShape" presStyleCnt="0">
        <dgm:presLayoutVars>
          <dgm:chMax val="7"/>
          <dgm:dir/>
          <dgm:resizeHandles val="exact"/>
        </dgm:presLayoutVars>
      </dgm:prSet>
      <dgm:spPr/>
    </dgm:pt>
    <dgm:pt modelId="{BEF9BCDB-31D4-42EA-9CE9-8ED18B7A5F1E}" type="pres">
      <dgm:prSet presAssocID="{3CE3BADB-05D3-40B5-B64F-A3D59FF6A237}" presName="circ1" presStyleLbl="vennNode1" presStyleIdx="0" presStyleCnt="3"/>
      <dgm:spPr/>
    </dgm:pt>
    <dgm:pt modelId="{00CFF2AA-4320-4B0E-A797-CABCC334A55E}" type="pres">
      <dgm:prSet presAssocID="{3CE3BADB-05D3-40B5-B64F-A3D59FF6A2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6120E4-6923-4494-9F74-C3B444E4C427}" type="pres">
      <dgm:prSet presAssocID="{4620428D-7FEF-42EF-831A-AC2EF5F46570}" presName="circ2" presStyleLbl="vennNode1" presStyleIdx="1" presStyleCnt="3"/>
      <dgm:spPr/>
    </dgm:pt>
    <dgm:pt modelId="{10680F62-D05E-44F2-BC01-8AA983708E90}" type="pres">
      <dgm:prSet presAssocID="{4620428D-7FEF-42EF-831A-AC2EF5F465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F79834-2EE8-4A00-BBD3-1B7CC0AB6063}" type="pres">
      <dgm:prSet presAssocID="{32448C9C-85EC-4160-8BB5-B4CCE4C50243}" presName="circ3" presStyleLbl="vennNode1" presStyleIdx="2" presStyleCnt="3"/>
      <dgm:spPr/>
    </dgm:pt>
    <dgm:pt modelId="{9222D9BE-CA3D-4FA3-AB17-0D0C92244433}" type="pres">
      <dgm:prSet presAssocID="{32448C9C-85EC-4160-8BB5-B4CCE4C502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60C6315-8AC3-49D9-9635-B3A2A3D30DF0}" type="presOf" srcId="{3CE3BADB-05D3-40B5-B64F-A3D59FF6A237}" destId="{BEF9BCDB-31D4-42EA-9CE9-8ED18B7A5F1E}" srcOrd="0" destOrd="0" presId="urn:microsoft.com/office/officeart/2005/8/layout/venn1"/>
    <dgm:cxn modelId="{9371D73D-8518-4875-A9C7-238D1424AE8A}" type="presOf" srcId="{32448C9C-85EC-4160-8BB5-B4CCE4C50243}" destId="{0DF79834-2EE8-4A00-BBD3-1B7CC0AB6063}" srcOrd="0" destOrd="0" presId="urn:microsoft.com/office/officeart/2005/8/layout/venn1"/>
    <dgm:cxn modelId="{D4BCF53D-33C8-4778-BC57-9DE3990F8ABF}" type="presOf" srcId="{4620428D-7FEF-42EF-831A-AC2EF5F46570}" destId="{996120E4-6923-4494-9F74-C3B444E4C427}" srcOrd="0" destOrd="0" presId="urn:microsoft.com/office/officeart/2005/8/layout/venn1"/>
    <dgm:cxn modelId="{1E265653-C28F-43EA-B9ED-4ABDB0D7D06B}" srcId="{6BCD7F3C-726D-459C-83A7-D23D32F754ED}" destId="{4620428D-7FEF-42EF-831A-AC2EF5F46570}" srcOrd="1" destOrd="0" parTransId="{E2C269EC-D183-4DED-B52A-FF50A4201CC4}" sibTransId="{A32660A4-A4FE-4107-AE9C-5E1801B767CB}"/>
    <dgm:cxn modelId="{3E59285D-9AC1-4086-B527-A19430922D26}" srcId="{6BCD7F3C-726D-459C-83A7-D23D32F754ED}" destId="{32448C9C-85EC-4160-8BB5-B4CCE4C50243}" srcOrd="2" destOrd="0" parTransId="{84CBC56B-E4C2-425B-9129-2F4679A95D29}" sibTransId="{D6D99DD5-5D0D-42C6-8695-97F043F3C31F}"/>
    <dgm:cxn modelId="{E2990A75-FF1F-46AF-AAF4-3859A4477FC1}" type="presOf" srcId="{4620428D-7FEF-42EF-831A-AC2EF5F46570}" destId="{10680F62-D05E-44F2-BC01-8AA983708E90}" srcOrd="1" destOrd="0" presId="urn:microsoft.com/office/officeart/2005/8/layout/venn1"/>
    <dgm:cxn modelId="{7E0A4DBC-5CC4-445A-96A5-B94A04D03BB1}" type="presOf" srcId="{6BCD7F3C-726D-459C-83A7-D23D32F754ED}" destId="{F8901405-C612-43EC-8CA5-7852D4928592}" srcOrd="0" destOrd="0" presId="urn:microsoft.com/office/officeart/2005/8/layout/venn1"/>
    <dgm:cxn modelId="{B495F9BC-DB53-4C8C-B125-BB03999AC83A}" type="presOf" srcId="{3CE3BADB-05D3-40B5-B64F-A3D59FF6A237}" destId="{00CFF2AA-4320-4B0E-A797-CABCC334A55E}" srcOrd="1" destOrd="0" presId="urn:microsoft.com/office/officeart/2005/8/layout/venn1"/>
    <dgm:cxn modelId="{9371F5C1-C993-4FAC-9037-A1E0C7087CC1}" srcId="{6BCD7F3C-726D-459C-83A7-D23D32F754ED}" destId="{3CE3BADB-05D3-40B5-B64F-A3D59FF6A237}" srcOrd="0" destOrd="0" parTransId="{60AB7FAE-5E1D-4773-94D6-D09F6622833B}" sibTransId="{5D8EADAB-8A0D-440F-B213-7CD2EE2FEDE5}"/>
    <dgm:cxn modelId="{3493D4C5-8B14-45D9-A47A-5D9F46E76037}" type="presOf" srcId="{32448C9C-85EC-4160-8BB5-B4CCE4C50243}" destId="{9222D9BE-CA3D-4FA3-AB17-0D0C92244433}" srcOrd="1" destOrd="0" presId="urn:microsoft.com/office/officeart/2005/8/layout/venn1"/>
    <dgm:cxn modelId="{ABD542F0-9D0A-41F4-A617-37BF14D599D8}" type="presParOf" srcId="{F8901405-C612-43EC-8CA5-7852D4928592}" destId="{BEF9BCDB-31D4-42EA-9CE9-8ED18B7A5F1E}" srcOrd="0" destOrd="0" presId="urn:microsoft.com/office/officeart/2005/8/layout/venn1"/>
    <dgm:cxn modelId="{DDAD1E36-8867-43BB-8606-BDEE8776669E}" type="presParOf" srcId="{F8901405-C612-43EC-8CA5-7852D4928592}" destId="{00CFF2AA-4320-4B0E-A797-CABCC334A55E}" srcOrd="1" destOrd="0" presId="urn:microsoft.com/office/officeart/2005/8/layout/venn1"/>
    <dgm:cxn modelId="{6369FE68-A1D7-4ACF-9D31-3F2DF8C1CD93}" type="presParOf" srcId="{F8901405-C612-43EC-8CA5-7852D4928592}" destId="{996120E4-6923-4494-9F74-C3B444E4C427}" srcOrd="2" destOrd="0" presId="urn:microsoft.com/office/officeart/2005/8/layout/venn1"/>
    <dgm:cxn modelId="{A348A98F-AA33-4828-A423-CA5FA07671E5}" type="presParOf" srcId="{F8901405-C612-43EC-8CA5-7852D4928592}" destId="{10680F62-D05E-44F2-BC01-8AA983708E90}" srcOrd="3" destOrd="0" presId="urn:microsoft.com/office/officeart/2005/8/layout/venn1"/>
    <dgm:cxn modelId="{2DE90DC5-7036-40A1-8881-F5F64A23BD1C}" type="presParOf" srcId="{F8901405-C612-43EC-8CA5-7852D4928592}" destId="{0DF79834-2EE8-4A00-BBD3-1B7CC0AB6063}" srcOrd="4" destOrd="0" presId="urn:microsoft.com/office/officeart/2005/8/layout/venn1"/>
    <dgm:cxn modelId="{3197712D-BA56-4B3D-B91A-790F313F6D0B}" type="presParOf" srcId="{F8901405-C612-43EC-8CA5-7852D4928592}" destId="{9222D9BE-CA3D-4FA3-AB17-0D0C92244433}" srcOrd="5" destOrd="0" presId="urn:microsoft.com/office/officeart/2005/8/layout/venn1"/>
  </dgm:cxnLst>
  <dgm:bg/>
  <dgm:whole>
    <a:ln w="76200"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D7F3C-726D-459C-83A7-D23D32F754E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3CE3BADB-05D3-40B5-B64F-A3D59FF6A237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endParaRPr lang="de-AT" sz="2800" dirty="0"/>
        </a:p>
      </dgm:t>
    </dgm:pt>
    <dgm:pt modelId="{60AB7FAE-5E1D-4773-94D6-D09F6622833B}" type="parTrans" cxnId="{9371F5C1-C993-4FAC-9037-A1E0C7087CC1}">
      <dgm:prSet/>
      <dgm:spPr/>
      <dgm:t>
        <a:bodyPr/>
        <a:lstStyle/>
        <a:p>
          <a:endParaRPr lang="de-AT"/>
        </a:p>
      </dgm:t>
    </dgm:pt>
    <dgm:pt modelId="{5D8EADAB-8A0D-440F-B213-7CD2EE2FEDE5}" type="sibTrans" cxnId="{9371F5C1-C993-4FAC-9037-A1E0C7087CC1}">
      <dgm:prSet/>
      <dgm:spPr/>
      <dgm:t>
        <a:bodyPr/>
        <a:lstStyle/>
        <a:p>
          <a:endParaRPr lang="de-AT"/>
        </a:p>
      </dgm:t>
    </dgm:pt>
    <dgm:pt modelId="{4620428D-7FEF-42EF-831A-AC2EF5F46570}">
      <dgm:prSet phldrT="[Text]" custT="1"/>
      <dgm:spPr>
        <a:solidFill>
          <a:schemeClr val="accent6">
            <a:alpha val="50000"/>
          </a:schemeClr>
        </a:solidFill>
      </dgm:spPr>
      <dgm:t>
        <a:bodyPr/>
        <a:lstStyle/>
        <a:p>
          <a:endParaRPr lang="de-AT" sz="2800" dirty="0"/>
        </a:p>
      </dgm:t>
    </dgm:pt>
    <dgm:pt modelId="{E2C269EC-D183-4DED-B52A-FF50A4201CC4}" type="parTrans" cxnId="{1E265653-C28F-43EA-B9ED-4ABDB0D7D06B}">
      <dgm:prSet/>
      <dgm:spPr/>
      <dgm:t>
        <a:bodyPr/>
        <a:lstStyle/>
        <a:p>
          <a:endParaRPr lang="de-AT"/>
        </a:p>
      </dgm:t>
    </dgm:pt>
    <dgm:pt modelId="{A32660A4-A4FE-4107-AE9C-5E1801B767CB}" type="sibTrans" cxnId="{1E265653-C28F-43EA-B9ED-4ABDB0D7D06B}">
      <dgm:prSet/>
      <dgm:spPr/>
      <dgm:t>
        <a:bodyPr/>
        <a:lstStyle/>
        <a:p>
          <a:endParaRPr lang="de-AT"/>
        </a:p>
      </dgm:t>
    </dgm:pt>
    <dgm:pt modelId="{32448C9C-85EC-4160-8BB5-B4CCE4C50243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endParaRPr lang="de-AT" sz="2800" dirty="0"/>
        </a:p>
      </dgm:t>
    </dgm:pt>
    <dgm:pt modelId="{84CBC56B-E4C2-425B-9129-2F4679A95D29}" type="parTrans" cxnId="{3E59285D-9AC1-4086-B527-A19430922D26}">
      <dgm:prSet/>
      <dgm:spPr/>
      <dgm:t>
        <a:bodyPr/>
        <a:lstStyle/>
        <a:p>
          <a:endParaRPr lang="de-AT"/>
        </a:p>
      </dgm:t>
    </dgm:pt>
    <dgm:pt modelId="{D6D99DD5-5D0D-42C6-8695-97F043F3C31F}" type="sibTrans" cxnId="{3E59285D-9AC1-4086-B527-A19430922D26}">
      <dgm:prSet/>
      <dgm:spPr/>
      <dgm:t>
        <a:bodyPr/>
        <a:lstStyle/>
        <a:p>
          <a:endParaRPr lang="de-AT"/>
        </a:p>
      </dgm:t>
    </dgm:pt>
    <dgm:pt modelId="{F8901405-C612-43EC-8CA5-7852D4928592}" type="pres">
      <dgm:prSet presAssocID="{6BCD7F3C-726D-459C-83A7-D23D32F754ED}" presName="compositeShape" presStyleCnt="0">
        <dgm:presLayoutVars>
          <dgm:chMax val="7"/>
          <dgm:dir/>
          <dgm:resizeHandles val="exact"/>
        </dgm:presLayoutVars>
      </dgm:prSet>
      <dgm:spPr/>
    </dgm:pt>
    <dgm:pt modelId="{BEF9BCDB-31D4-42EA-9CE9-8ED18B7A5F1E}" type="pres">
      <dgm:prSet presAssocID="{3CE3BADB-05D3-40B5-B64F-A3D59FF6A237}" presName="circ1" presStyleLbl="vennNode1" presStyleIdx="0" presStyleCnt="3"/>
      <dgm:spPr/>
    </dgm:pt>
    <dgm:pt modelId="{00CFF2AA-4320-4B0E-A797-CABCC334A55E}" type="pres">
      <dgm:prSet presAssocID="{3CE3BADB-05D3-40B5-B64F-A3D59FF6A2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6120E4-6923-4494-9F74-C3B444E4C427}" type="pres">
      <dgm:prSet presAssocID="{4620428D-7FEF-42EF-831A-AC2EF5F46570}" presName="circ2" presStyleLbl="vennNode1" presStyleIdx="1" presStyleCnt="3"/>
      <dgm:spPr/>
    </dgm:pt>
    <dgm:pt modelId="{10680F62-D05E-44F2-BC01-8AA983708E90}" type="pres">
      <dgm:prSet presAssocID="{4620428D-7FEF-42EF-831A-AC2EF5F465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F79834-2EE8-4A00-BBD3-1B7CC0AB6063}" type="pres">
      <dgm:prSet presAssocID="{32448C9C-85EC-4160-8BB5-B4CCE4C50243}" presName="circ3" presStyleLbl="vennNode1" presStyleIdx="2" presStyleCnt="3"/>
      <dgm:spPr/>
    </dgm:pt>
    <dgm:pt modelId="{9222D9BE-CA3D-4FA3-AB17-0D0C92244433}" type="pres">
      <dgm:prSet presAssocID="{32448C9C-85EC-4160-8BB5-B4CCE4C502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60C6315-8AC3-49D9-9635-B3A2A3D30DF0}" type="presOf" srcId="{3CE3BADB-05D3-40B5-B64F-A3D59FF6A237}" destId="{BEF9BCDB-31D4-42EA-9CE9-8ED18B7A5F1E}" srcOrd="0" destOrd="0" presId="urn:microsoft.com/office/officeart/2005/8/layout/venn1"/>
    <dgm:cxn modelId="{9371D73D-8518-4875-A9C7-238D1424AE8A}" type="presOf" srcId="{32448C9C-85EC-4160-8BB5-B4CCE4C50243}" destId="{0DF79834-2EE8-4A00-BBD3-1B7CC0AB6063}" srcOrd="0" destOrd="0" presId="urn:microsoft.com/office/officeart/2005/8/layout/venn1"/>
    <dgm:cxn modelId="{D4BCF53D-33C8-4778-BC57-9DE3990F8ABF}" type="presOf" srcId="{4620428D-7FEF-42EF-831A-AC2EF5F46570}" destId="{996120E4-6923-4494-9F74-C3B444E4C427}" srcOrd="0" destOrd="0" presId="urn:microsoft.com/office/officeart/2005/8/layout/venn1"/>
    <dgm:cxn modelId="{1E265653-C28F-43EA-B9ED-4ABDB0D7D06B}" srcId="{6BCD7F3C-726D-459C-83A7-D23D32F754ED}" destId="{4620428D-7FEF-42EF-831A-AC2EF5F46570}" srcOrd="1" destOrd="0" parTransId="{E2C269EC-D183-4DED-B52A-FF50A4201CC4}" sibTransId="{A32660A4-A4FE-4107-AE9C-5E1801B767CB}"/>
    <dgm:cxn modelId="{3E59285D-9AC1-4086-B527-A19430922D26}" srcId="{6BCD7F3C-726D-459C-83A7-D23D32F754ED}" destId="{32448C9C-85EC-4160-8BB5-B4CCE4C50243}" srcOrd="2" destOrd="0" parTransId="{84CBC56B-E4C2-425B-9129-2F4679A95D29}" sibTransId="{D6D99DD5-5D0D-42C6-8695-97F043F3C31F}"/>
    <dgm:cxn modelId="{E2990A75-FF1F-46AF-AAF4-3859A4477FC1}" type="presOf" srcId="{4620428D-7FEF-42EF-831A-AC2EF5F46570}" destId="{10680F62-D05E-44F2-BC01-8AA983708E90}" srcOrd="1" destOrd="0" presId="urn:microsoft.com/office/officeart/2005/8/layout/venn1"/>
    <dgm:cxn modelId="{7E0A4DBC-5CC4-445A-96A5-B94A04D03BB1}" type="presOf" srcId="{6BCD7F3C-726D-459C-83A7-D23D32F754ED}" destId="{F8901405-C612-43EC-8CA5-7852D4928592}" srcOrd="0" destOrd="0" presId="urn:microsoft.com/office/officeart/2005/8/layout/venn1"/>
    <dgm:cxn modelId="{B495F9BC-DB53-4C8C-B125-BB03999AC83A}" type="presOf" srcId="{3CE3BADB-05D3-40B5-B64F-A3D59FF6A237}" destId="{00CFF2AA-4320-4B0E-A797-CABCC334A55E}" srcOrd="1" destOrd="0" presId="urn:microsoft.com/office/officeart/2005/8/layout/venn1"/>
    <dgm:cxn modelId="{9371F5C1-C993-4FAC-9037-A1E0C7087CC1}" srcId="{6BCD7F3C-726D-459C-83A7-D23D32F754ED}" destId="{3CE3BADB-05D3-40B5-B64F-A3D59FF6A237}" srcOrd="0" destOrd="0" parTransId="{60AB7FAE-5E1D-4773-94D6-D09F6622833B}" sibTransId="{5D8EADAB-8A0D-440F-B213-7CD2EE2FEDE5}"/>
    <dgm:cxn modelId="{3493D4C5-8B14-45D9-A47A-5D9F46E76037}" type="presOf" srcId="{32448C9C-85EC-4160-8BB5-B4CCE4C50243}" destId="{9222D9BE-CA3D-4FA3-AB17-0D0C92244433}" srcOrd="1" destOrd="0" presId="urn:microsoft.com/office/officeart/2005/8/layout/venn1"/>
    <dgm:cxn modelId="{ABD542F0-9D0A-41F4-A617-37BF14D599D8}" type="presParOf" srcId="{F8901405-C612-43EC-8CA5-7852D4928592}" destId="{BEF9BCDB-31D4-42EA-9CE9-8ED18B7A5F1E}" srcOrd="0" destOrd="0" presId="urn:microsoft.com/office/officeart/2005/8/layout/venn1"/>
    <dgm:cxn modelId="{DDAD1E36-8867-43BB-8606-BDEE8776669E}" type="presParOf" srcId="{F8901405-C612-43EC-8CA5-7852D4928592}" destId="{00CFF2AA-4320-4B0E-A797-CABCC334A55E}" srcOrd="1" destOrd="0" presId="urn:microsoft.com/office/officeart/2005/8/layout/venn1"/>
    <dgm:cxn modelId="{6369FE68-A1D7-4ACF-9D31-3F2DF8C1CD93}" type="presParOf" srcId="{F8901405-C612-43EC-8CA5-7852D4928592}" destId="{996120E4-6923-4494-9F74-C3B444E4C427}" srcOrd="2" destOrd="0" presId="urn:microsoft.com/office/officeart/2005/8/layout/venn1"/>
    <dgm:cxn modelId="{A348A98F-AA33-4828-A423-CA5FA07671E5}" type="presParOf" srcId="{F8901405-C612-43EC-8CA5-7852D4928592}" destId="{10680F62-D05E-44F2-BC01-8AA983708E90}" srcOrd="3" destOrd="0" presId="urn:microsoft.com/office/officeart/2005/8/layout/venn1"/>
    <dgm:cxn modelId="{2DE90DC5-7036-40A1-8881-F5F64A23BD1C}" type="presParOf" srcId="{F8901405-C612-43EC-8CA5-7852D4928592}" destId="{0DF79834-2EE8-4A00-BBD3-1B7CC0AB6063}" srcOrd="4" destOrd="0" presId="urn:microsoft.com/office/officeart/2005/8/layout/venn1"/>
    <dgm:cxn modelId="{3197712D-BA56-4B3D-B91A-790F313F6D0B}" type="presParOf" srcId="{F8901405-C612-43EC-8CA5-7852D4928592}" destId="{9222D9BE-CA3D-4FA3-AB17-0D0C92244433}" srcOrd="5" destOrd="0" presId="urn:microsoft.com/office/officeart/2005/8/layout/venn1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CD7F3C-726D-459C-83A7-D23D32F754E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3CE3BADB-05D3-40B5-B64F-A3D59FF6A237}">
      <dgm:prSet phldrT="[Text]" custT="1"/>
      <dgm:spPr/>
      <dgm:t>
        <a:bodyPr/>
        <a:lstStyle/>
        <a:p>
          <a:endParaRPr lang="da-DK" sz="1800" dirty="0">
            <a:latin typeface="Barlow ExtraBold" panose="00000900000000000000" pitchFamily="2" charset="0"/>
          </a:endParaRPr>
        </a:p>
        <a:p>
          <a:r>
            <a:rPr lang="da-DK" sz="1800" dirty="0">
              <a:latin typeface="Barlow ExtraBold" panose="00000900000000000000" pitchFamily="2" charset="0"/>
            </a:rPr>
            <a:t>Title</a:t>
          </a:r>
        </a:p>
        <a:p>
          <a:r>
            <a:rPr lang="da-DK" sz="1800" dirty="0">
              <a:latin typeface="Barlow" panose="00000500000000000000" pitchFamily="2" charset="0"/>
            </a:rPr>
            <a:t>Lorem ipsum dolor sit amet</a:t>
          </a:r>
          <a:endParaRPr lang="de-AT" sz="1800" dirty="0"/>
        </a:p>
      </dgm:t>
    </dgm:pt>
    <dgm:pt modelId="{60AB7FAE-5E1D-4773-94D6-D09F6622833B}" type="parTrans" cxnId="{9371F5C1-C993-4FAC-9037-A1E0C7087CC1}">
      <dgm:prSet/>
      <dgm:spPr/>
      <dgm:t>
        <a:bodyPr/>
        <a:lstStyle/>
        <a:p>
          <a:endParaRPr lang="de-AT"/>
        </a:p>
      </dgm:t>
    </dgm:pt>
    <dgm:pt modelId="{5D8EADAB-8A0D-440F-B213-7CD2EE2FEDE5}" type="sibTrans" cxnId="{9371F5C1-C993-4FAC-9037-A1E0C7087CC1}">
      <dgm:prSet/>
      <dgm:spPr/>
      <dgm:t>
        <a:bodyPr/>
        <a:lstStyle/>
        <a:p>
          <a:endParaRPr lang="de-AT"/>
        </a:p>
      </dgm:t>
    </dgm:pt>
    <dgm:pt modelId="{4620428D-7FEF-42EF-831A-AC2EF5F46570}">
      <dgm:prSet phldrT="[Text]" custT="1"/>
      <dgm:spPr>
        <a:solidFill>
          <a:schemeClr val="accent6">
            <a:alpha val="50000"/>
          </a:schemeClr>
        </a:solidFill>
      </dgm:spPr>
      <dgm:t>
        <a:bodyPr/>
        <a:lstStyle/>
        <a:p>
          <a:endParaRPr lang="da-DK" sz="1800" dirty="0">
            <a:latin typeface="Barlow ExtraBold" panose="00000900000000000000" pitchFamily="2" charset="0"/>
          </a:endParaRPr>
        </a:p>
        <a:p>
          <a:r>
            <a:rPr lang="da-DK" sz="1800" dirty="0">
              <a:latin typeface="Barlow ExtraBold" panose="00000900000000000000" pitchFamily="2" charset="0"/>
            </a:rPr>
            <a:t>Title</a:t>
          </a:r>
        </a:p>
        <a:p>
          <a:r>
            <a:rPr lang="da-DK" sz="1800" dirty="0">
              <a:latin typeface="Barlow" panose="00000500000000000000" pitchFamily="2" charset="0"/>
            </a:rPr>
            <a:t>Lorem ipsum dolor sit amet</a:t>
          </a:r>
          <a:endParaRPr lang="de-AT" sz="1800" dirty="0"/>
        </a:p>
      </dgm:t>
    </dgm:pt>
    <dgm:pt modelId="{E2C269EC-D183-4DED-B52A-FF50A4201CC4}" type="parTrans" cxnId="{1E265653-C28F-43EA-B9ED-4ABDB0D7D06B}">
      <dgm:prSet/>
      <dgm:spPr/>
      <dgm:t>
        <a:bodyPr/>
        <a:lstStyle/>
        <a:p>
          <a:endParaRPr lang="de-AT"/>
        </a:p>
      </dgm:t>
    </dgm:pt>
    <dgm:pt modelId="{A32660A4-A4FE-4107-AE9C-5E1801B767CB}" type="sibTrans" cxnId="{1E265653-C28F-43EA-B9ED-4ABDB0D7D06B}">
      <dgm:prSet/>
      <dgm:spPr/>
      <dgm:t>
        <a:bodyPr/>
        <a:lstStyle/>
        <a:p>
          <a:endParaRPr lang="de-AT"/>
        </a:p>
      </dgm:t>
    </dgm:pt>
    <dgm:pt modelId="{32448C9C-85EC-4160-8BB5-B4CCE4C50243}">
      <dgm:prSet phldrT="[Text]" custT="1"/>
      <dgm:spPr/>
      <dgm:t>
        <a:bodyPr/>
        <a:lstStyle/>
        <a:p>
          <a:pPr algn="ctr"/>
          <a:endParaRPr lang="da-DK" sz="1800" dirty="0">
            <a:latin typeface="Barlow ExtraBold" panose="00000900000000000000" pitchFamily="2" charset="0"/>
          </a:endParaRPr>
        </a:p>
        <a:p>
          <a:pPr algn="ctr"/>
          <a:r>
            <a:rPr lang="da-DK" sz="1800" dirty="0">
              <a:latin typeface="Barlow ExtraBold" panose="00000900000000000000" pitchFamily="2" charset="0"/>
            </a:rPr>
            <a:t>Title</a:t>
          </a:r>
        </a:p>
        <a:p>
          <a:pPr algn="ctr"/>
          <a:r>
            <a:rPr lang="da-DK" sz="1800" dirty="0">
              <a:latin typeface="Barlow" panose="00000500000000000000" pitchFamily="2" charset="0"/>
            </a:rPr>
            <a:t>Lorem ipsum dolor sit amet</a:t>
          </a:r>
          <a:endParaRPr lang="de-AT" sz="1800" dirty="0"/>
        </a:p>
      </dgm:t>
    </dgm:pt>
    <dgm:pt modelId="{84CBC56B-E4C2-425B-9129-2F4679A95D29}" type="parTrans" cxnId="{3E59285D-9AC1-4086-B527-A19430922D26}">
      <dgm:prSet/>
      <dgm:spPr/>
      <dgm:t>
        <a:bodyPr/>
        <a:lstStyle/>
        <a:p>
          <a:endParaRPr lang="de-AT"/>
        </a:p>
      </dgm:t>
    </dgm:pt>
    <dgm:pt modelId="{D6D99DD5-5D0D-42C6-8695-97F043F3C31F}" type="sibTrans" cxnId="{3E59285D-9AC1-4086-B527-A19430922D26}">
      <dgm:prSet/>
      <dgm:spPr/>
      <dgm:t>
        <a:bodyPr/>
        <a:lstStyle/>
        <a:p>
          <a:endParaRPr lang="de-AT"/>
        </a:p>
      </dgm:t>
    </dgm:pt>
    <dgm:pt modelId="{F8901405-C612-43EC-8CA5-7852D4928592}" type="pres">
      <dgm:prSet presAssocID="{6BCD7F3C-726D-459C-83A7-D23D32F754ED}" presName="compositeShape" presStyleCnt="0">
        <dgm:presLayoutVars>
          <dgm:chMax val="7"/>
          <dgm:dir/>
          <dgm:resizeHandles val="exact"/>
        </dgm:presLayoutVars>
      </dgm:prSet>
      <dgm:spPr/>
    </dgm:pt>
    <dgm:pt modelId="{BEF9BCDB-31D4-42EA-9CE9-8ED18B7A5F1E}" type="pres">
      <dgm:prSet presAssocID="{3CE3BADB-05D3-40B5-B64F-A3D59FF6A237}" presName="circ1" presStyleLbl="vennNode1" presStyleIdx="0" presStyleCnt="3"/>
      <dgm:spPr/>
    </dgm:pt>
    <dgm:pt modelId="{00CFF2AA-4320-4B0E-A797-CABCC334A55E}" type="pres">
      <dgm:prSet presAssocID="{3CE3BADB-05D3-40B5-B64F-A3D59FF6A2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6120E4-6923-4494-9F74-C3B444E4C427}" type="pres">
      <dgm:prSet presAssocID="{4620428D-7FEF-42EF-831A-AC2EF5F46570}" presName="circ2" presStyleLbl="vennNode1" presStyleIdx="1" presStyleCnt="3" custLinFactNeighborX="793" custLinFactNeighborY="814"/>
      <dgm:spPr/>
    </dgm:pt>
    <dgm:pt modelId="{10680F62-D05E-44F2-BC01-8AA983708E90}" type="pres">
      <dgm:prSet presAssocID="{4620428D-7FEF-42EF-831A-AC2EF5F465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F79834-2EE8-4A00-BBD3-1B7CC0AB6063}" type="pres">
      <dgm:prSet presAssocID="{32448C9C-85EC-4160-8BB5-B4CCE4C50243}" presName="circ3" presStyleLbl="vennNode1" presStyleIdx="2" presStyleCnt="3"/>
      <dgm:spPr/>
    </dgm:pt>
    <dgm:pt modelId="{9222D9BE-CA3D-4FA3-AB17-0D0C92244433}" type="pres">
      <dgm:prSet presAssocID="{32448C9C-85EC-4160-8BB5-B4CCE4C502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60C6315-8AC3-49D9-9635-B3A2A3D30DF0}" type="presOf" srcId="{3CE3BADB-05D3-40B5-B64F-A3D59FF6A237}" destId="{BEF9BCDB-31D4-42EA-9CE9-8ED18B7A5F1E}" srcOrd="0" destOrd="0" presId="urn:microsoft.com/office/officeart/2005/8/layout/venn1"/>
    <dgm:cxn modelId="{9371D73D-8518-4875-A9C7-238D1424AE8A}" type="presOf" srcId="{32448C9C-85EC-4160-8BB5-B4CCE4C50243}" destId="{0DF79834-2EE8-4A00-BBD3-1B7CC0AB6063}" srcOrd="0" destOrd="0" presId="urn:microsoft.com/office/officeart/2005/8/layout/venn1"/>
    <dgm:cxn modelId="{D4BCF53D-33C8-4778-BC57-9DE3990F8ABF}" type="presOf" srcId="{4620428D-7FEF-42EF-831A-AC2EF5F46570}" destId="{996120E4-6923-4494-9F74-C3B444E4C427}" srcOrd="0" destOrd="0" presId="urn:microsoft.com/office/officeart/2005/8/layout/venn1"/>
    <dgm:cxn modelId="{1E265653-C28F-43EA-B9ED-4ABDB0D7D06B}" srcId="{6BCD7F3C-726D-459C-83A7-D23D32F754ED}" destId="{4620428D-7FEF-42EF-831A-AC2EF5F46570}" srcOrd="1" destOrd="0" parTransId="{E2C269EC-D183-4DED-B52A-FF50A4201CC4}" sibTransId="{A32660A4-A4FE-4107-AE9C-5E1801B767CB}"/>
    <dgm:cxn modelId="{3E59285D-9AC1-4086-B527-A19430922D26}" srcId="{6BCD7F3C-726D-459C-83A7-D23D32F754ED}" destId="{32448C9C-85EC-4160-8BB5-B4CCE4C50243}" srcOrd="2" destOrd="0" parTransId="{84CBC56B-E4C2-425B-9129-2F4679A95D29}" sibTransId="{D6D99DD5-5D0D-42C6-8695-97F043F3C31F}"/>
    <dgm:cxn modelId="{E2990A75-FF1F-46AF-AAF4-3859A4477FC1}" type="presOf" srcId="{4620428D-7FEF-42EF-831A-AC2EF5F46570}" destId="{10680F62-D05E-44F2-BC01-8AA983708E90}" srcOrd="1" destOrd="0" presId="urn:microsoft.com/office/officeart/2005/8/layout/venn1"/>
    <dgm:cxn modelId="{7E0A4DBC-5CC4-445A-96A5-B94A04D03BB1}" type="presOf" srcId="{6BCD7F3C-726D-459C-83A7-D23D32F754ED}" destId="{F8901405-C612-43EC-8CA5-7852D4928592}" srcOrd="0" destOrd="0" presId="urn:microsoft.com/office/officeart/2005/8/layout/venn1"/>
    <dgm:cxn modelId="{B495F9BC-DB53-4C8C-B125-BB03999AC83A}" type="presOf" srcId="{3CE3BADB-05D3-40B5-B64F-A3D59FF6A237}" destId="{00CFF2AA-4320-4B0E-A797-CABCC334A55E}" srcOrd="1" destOrd="0" presId="urn:microsoft.com/office/officeart/2005/8/layout/venn1"/>
    <dgm:cxn modelId="{9371F5C1-C993-4FAC-9037-A1E0C7087CC1}" srcId="{6BCD7F3C-726D-459C-83A7-D23D32F754ED}" destId="{3CE3BADB-05D3-40B5-B64F-A3D59FF6A237}" srcOrd="0" destOrd="0" parTransId="{60AB7FAE-5E1D-4773-94D6-D09F6622833B}" sibTransId="{5D8EADAB-8A0D-440F-B213-7CD2EE2FEDE5}"/>
    <dgm:cxn modelId="{3493D4C5-8B14-45D9-A47A-5D9F46E76037}" type="presOf" srcId="{32448C9C-85EC-4160-8BB5-B4CCE4C50243}" destId="{9222D9BE-CA3D-4FA3-AB17-0D0C92244433}" srcOrd="1" destOrd="0" presId="urn:microsoft.com/office/officeart/2005/8/layout/venn1"/>
    <dgm:cxn modelId="{ABD542F0-9D0A-41F4-A617-37BF14D599D8}" type="presParOf" srcId="{F8901405-C612-43EC-8CA5-7852D4928592}" destId="{BEF9BCDB-31D4-42EA-9CE9-8ED18B7A5F1E}" srcOrd="0" destOrd="0" presId="urn:microsoft.com/office/officeart/2005/8/layout/venn1"/>
    <dgm:cxn modelId="{DDAD1E36-8867-43BB-8606-BDEE8776669E}" type="presParOf" srcId="{F8901405-C612-43EC-8CA5-7852D4928592}" destId="{00CFF2AA-4320-4B0E-A797-CABCC334A55E}" srcOrd="1" destOrd="0" presId="urn:microsoft.com/office/officeart/2005/8/layout/venn1"/>
    <dgm:cxn modelId="{6369FE68-A1D7-4ACF-9D31-3F2DF8C1CD93}" type="presParOf" srcId="{F8901405-C612-43EC-8CA5-7852D4928592}" destId="{996120E4-6923-4494-9F74-C3B444E4C427}" srcOrd="2" destOrd="0" presId="urn:microsoft.com/office/officeart/2005/8/layout/venn1"/>
    <dgm:cxn modelId="{A348A98F-AA33-4828-A423-CA5FA07671E5}" type="presParOf" srcId="{F8901405-C612-43EC-8CA5-7852D4928592}" destId="{10680F62-D05E-44F2-BC01-8AA983708E90}" srcOrd="3" destOrd="0" presId="urn:microsoft.com/office/officeart/2005/8/layout/venn1"/>
    <dgm:cxn modelId="{2DE90DC5-7036-40A1-8881-F5F64A23BD1C}" type="presParOf" srcId="{F8901405-C612-43EC-8CA5-7852D4928592}" destId="{0DF79834-2EE8-4A00-BBD3-1B7CC0AB6063}" srcOrd="4" destOrd="0" presId="urn:microsoft.com/office/officeart/2005/8/layout/venn1"/>
    <dgm:cxn modelId="{3197712D-BA56-4B3D-B91A-790F313F6D0B}" type="presParOf" srcId="{F8901405-C612-43EC-8CA5-7852D4928592}" destId="{9222D9BE-CA3D-4FA3-AB17-0D0C92244433}" srcOrd="5" destOrd="0" presId="urn:microsoft.com/office/officeart/2005/8/layout/venn1"/>
  </dgm:cxnLst>
  <dgm:bg/>
  <dgm:whole>
    <a:ln w="76200"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A0B0B4-E030-4251-B2F9-D5152733E288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AT"/>
        </a:p>
      </dgm:t>
    </dgm:pt>
    <dgm:pt modelId="{DCED382D-151D-4F20-A09A-DC0B32CBC3E8}">
      <dgm:prSet phldrT="[Text]" custT="1"/>
      <dgm:spPr/>
      <dgm:t>
        <a:bodyPr/>
        <a:lstStyle/>
        <a:p>
          <a:endParaRPr lang="de-AT" sz="2000" dirty="0"/>
        </a:p>
      </dgm:t>
    </dgm:pt>
    <dgm:pt modelId="{32DD488F-4D6C-492A-BD45-4F39BE8B9ED9}" type="parTrans" cxnId="{375A0C32-97C2-4D6D-8E27-47C090AB1BAA}">
      <dgm:prSet/>
      <dgm:spPr/>
      <dgm:t>
        <a:bodyPr/>
        <a:lstStyle/>
        <a:p>
          <a:endParaRPr lang="de-AT"/>
        </a:p>
      </dgm:t>
    </dgm:pt>
    <dgm:pt modelId="{1D0FD229-8774-406B-B4B3-5C3C9E3414A7}" type="sibTrans" cxnId="{375A0C32-97C2-4D6D-8E27-47C090AB1BAA}">
      <dgm:prSet/>
      <dgm:spPr/>
      <dgm:t>
        <a:bodyPr/>
        <a:lstStyle/>
        <a:p>
          <a:endParaRPr lang="de-AT"/>
        </a:p>
      </dgm:t>
    </dgm:pt>
    <dgm:pt modelId="{C3DB335B-D364-40BA-9976-55B4D6FA5C3E}">
      <dgm:prSet phldrT="[Text]" custT="1"/>
      <dgm:spPr/>
      <dgm:t>
        <a:bodyPr/>
        <a:lstStyle/>
        <a:p>
          <a:endParaRPr lang="de-AT" sz="1800" dirty="0"/>
        </a:p>
      </dgm:t>
    </dgm:pt>
    <dgm:pt modelId="{7983F56A-0CC7-4724-B4F3-9745894EEBD6}" type="parTrans" cxnId="{01CE1EB2-A27A-4A6E-8415-A311264E158F}">
      <dgm:prSet/>
      <dgm:spPr/>
      <dgm:t>
        <a:bodyPr/>
        <a:lstStyle/>
        <a:p>
          <a:endParaRPr lang="de-AT"/>
        </a:p>
      </dgm:t>
    </dgm:pt>
    <dgm:pt modelId="{6BC585AB-5C3A-46CB-BF47-97A20F6EA130}" type="sibTrans" cxnId="{01CE1EB2-A27A-4A6E-8415-A311264E158F}">
      <dgm:prSet/>
      <dgm:spPr/>
      <dgm:t>
        <a:bodyPr/>
        <a:lstStyle/>
        <a:p>
          <a:endParaRPr lang="de-AT"/>
        </a:p>
      </dgm:t>
    </dgm:pt>
    <dgm:pt modelId="{3174821C-419E-47C1-B322-861134005D8E}">
      <dgm:prSet phldrT="[Text]" custT="1"/>
      <dgm:spPr/>
      <dgm:t>
        <a:bodyPr/>
        <a:lstStyle/>
        <a:p>
          <a:endParaRPr lang="de-AT" sz="2000" dirty="0"/>
        </a:p>
      </dgm:t>
    </dgm:pt>
    <dgm:pt modelId="{B5FE2CCA-4773-4004-9C4A-8F5120A8E400}" type="parTrans" cxnId="{83EF86B7-D5A8-46B6-81AA-DD37D0AC0D03}">
      <dgm:prSet/>
      <dgm:spPr/>
      <dgm:t>
        <a:bodyPr/>
        <a:lstStyle/>
        <a:p>
          <a:endParaRPr lang="de-AT"/>
        </a:p>
      </dgm:t>
    </dgm:pt>
    <dgm:pt modelId="{6A8175FA-ABC8-4875-9FDD-3FB57BC16199}" type="sibTrans" cxnId="{83EF86B7-D5A8-46B6-81AA-DD37D0AC0D03}">
      <dgm:prSet/>
      <dgm:spPr/>
      <dgm:t>
        <a:bodyPr/>
        <a:lstStyle/>
        <a:p>
          <a:endParaRPr lang="de-AT"/>
        </a:p>
      </dgm:t>
    </dgm:pt>
    <dgm:pt modelId="{D208F7BB-4B4C-4877-9F24-CF2A1B9749C0}">
      <dgm:prSet phldrT="[Text]" custT="1"/>
      <dgm:spPr/>
      <dgm:t>
        <a:bodyPr/>
        <a:lstStyle/>
        <a:p>
          <a:endParaRPr lang="de-AT" sz="2000" dirty="0"/>
        </a:p>
      </dgm:t>
    </dgm:pt>
    <dgm:pt modelId="{BD9CA091-7264-45B9-9A6E-AD155CAC0208}" type="parTrans" cxnId="{2BDE5271-0F68-4C20-BBFF-6C3EFA067F0E}">
      <dgm:prSet/>
      <dgm:spPr/>
      <dgm:t>
        <a:bodyPr/>
        <a:lstStyle/>
        <a:p>
          <a:endParaRPr lang="de-AT"/>
        </a:p>
      </dgm:t>
    </dgm:pt>
    <dgm:pt modelId="{B3820CB8-19B8-4E1C-8F3E-F36F52A15C66}" type="sibTrans" cxnId="{2BDE5271-0F68-4C20-BBFF-6C3EFA067F0E}">
      <dgm:prSet/>
      <dgm:spPr/>
      <dgm:t>
        <a:bodyPr/>
        <a:lstStyle/>
        <a:p>
          <a:endParaRPr lang="de-AT"/>
        </a:p>
      </dgm:t>
    </dgm:pt>
    <dgm:pt modelId="{64DB7AC1-92E9-45C8-9905-408C1528053C}" type="pres">
      <dgm:prSet presAssocID="{93A0B0B4-E030-4251-B2F9-D5152733E288}" presName="Name0" presStyleCnt="0">
        <dgm:presLayoutVars>
          <dgm:dir/>
          <dgm:resizeHandles val="exact"/>
        </dgm:presLayoutVars>
      </dgm:prSet>
      <dgm:spPr/>
    </dgm:pt>
    <dgm:pt modelId="{75F5B69F-9A6E-49DB-89A7-539D02FC9F7C}" type="pres">
      <dgm:prSet presAssocID="{C3DB335B-D364-40BA-9976-55B4D6FA5C3E}" presName="Name5" presStyleLbl="vennNode1" presStyleIdx="0" presStyleCnt="4" custScaleX="126186" custScaleY="126186" custLinFactNeighborX="5133" custLinFactNeighborY="9885">
        <dgm:presLayoutVars>
          <dgm:bulletEnabled val="1"/>
        </dgm:presLayoutVars>
      </dgm:prSet>
      <dgm:spPr/>
    </dgm:pt>
    <dgm:pt modelId="{804CF652-D232-4194-A349-877898E9D18A}" type="pres">
      <dgm:prSet presAssocID="{6BC585AB-5C3A-46CB-BF47-97A20F6EA130}" presName="space" presStyleCnt="0"/>
      <dgm:spPr/>
    </dgm:pt>
    <dgm:pt modelId="{22894EE8-0073-434D-B8F6-B56BF506137E}" type="pres">
      <dgm:prSet presAssocID="{DCED382D-151D-4F20-A09A-DC0B32CBC3E8}" presName="Name5" presStyleLbl="vennNode1" presStyleIdx="1" presStyleCnt="4" custScaleX="149316" custScaleY="149316" custLinFactNeighborX="-40982" custLinFactNeighborY="9885">
        <dgm:presLayoutVars>
          <dgm:bulletEnabled val="1"/>
        </dgm:presLayoutVars>
      </dgm:prSet>
      <dgm:spPr/>
    </dgm:pt>
    <dgm:pt modelId="{57E7F0D9-543D-4984-AFDD-B3FC25EB5495}" type="pres">
      <dgm:prSet presAssocID="{1D0FD229-8774-406B-B4B3-5C3C9E3414A7}" presName="space" presStyleCnt="0"/>
      <dgm:spPr/>
    </dgm:pt>
    <dgm:pt modelId="{7F477405-8535-4B24-ACB5-42E9708D471E}" type="pres">
      <dgm:prSet presAssocID="{3174821C-419E-47C1-B322-861134005D8E}" presName="Name5" presStyleLbl="vennNode1" presStyleIdx="2" presStyleCnt="4" custScaleX="141851" custScaleY="141851" custLinFactNeighborX="-94187" custLinFactNeighborY="9885">
        <dgm:presLayoutVars>
          <dgm:bulletEnabled val="1"/>
        </dgm:presLayoutVars>
      </dgm:prSet>
      <dgm:spPr/>
    </dgm:pt>
    <dgm:pt modelId="{1368660D-A67C-4F15-A75E-591A86B0A2C3}" type="pres">
      <dgm:prSet presAssocID="{6A8175FA-ABC8-4875-9FDD-3FB57BC16199}" presName="space" presStyleCnt="0"/>
      <dgm:spPr/>
    </dgm:pt>
    <dgm:pt modelId="{FF2F2C49-9DC4-4D75-89DA-D37EA86FC693}" type="pres">
      <dgm:prSet presAssocID="{D208F7BB-4B4C-4877-9F24-CF2A1B9749C0}" presName="Name5" presStyleLbl="vennNode1" presStyleIdx="3" presStyleCnt="4" custScaleX="121496" custScaleY="121496" custLinFactNeighborX="-68657" custLinFactNeighborY="9885">
        <dgm:presLayoutVars>
          <dgm:bulletEnabled val="1"/>
        </dgm:presLayoutVars>
      </dgm:prSet>
      <dgm:spPr/>
    </dgm:pt>
  </dgm:ptLst>
  <dgm:cxnLst>
    <dgm:cxn modelId="{7DB9C711-1B2D-49BF-AC2F-06ADADC518C1}" type="presOf" srcId="{C3DB335B-D364-40BA-9976-55B4D6FA5C3E}" destId="{75F5B69F-9A6E-49DB-89A7-539D02FC9F7C}" srcOrd="0" destOrd="0" presId="urn:microsoft.com/office/officeart/2005/8/layout/venn3"/>
    <dgm:cxn modelId="{375A0C32-97C2-4D6D-8E27-47C090AB1BAA}" srcId="{93A0B0B4-E030-4251-B2F9-D5152733E288}" destId="{DCED382D-151D-4F20-A09A-DC0B32CBC3E8}" srcOrd="1" destOrd="0" parTransId="{32DD488F-4D6C-492A-BD45-4F39BE8B9ED9}" sibTransId="{1D0FD229-8774-406B-B4B3-5C3C9E3414A7}"/>
    <dgm:cxn modelId="{75315C3E-3053-4047-83E7-99CBBFEC0433}" type="presOf" srcId="{D208F7BB-4B4C-4877-9F24-CF2A1B9749C0}" destId="{FF2F2C49-9DC4-4D75-89DA-D37EA86FC693}" srcOrd="0" destOrd="0" presId="urn:microsoft.com/office/officeart/2005/8/layout/venn3"/>
    <dgm:cxn modelId="{59A2D443-D46E-4B05-AC91-C4CD34FE1EC9}" type="presOf" srcId="{DCED382D-151D-4F20-A09A-DC0B32CBC3E8}" destId="{22894EE8-0073-434D-B8F6-B56BF506137E}" srcOrd="0" destOrd="0" presId="urn:microsoft.com/office/officeart/2005/8/layout/venn3"/>
    <dgm:cxn modelId="{2BDE5271-0F68-4C20-BBFF-6C3EFA067F0E}" srcId="{93A0B0B4-E030-4251-B2F9-D5152733E288}" destId="{D208F7BB-4B4C-4877-9F24-CF2A1B9749C0}" srcOrd="3" destOrd="0" parTransId="{BD9CA091-7264-45B9-9A6E-AD155CAC0208}" sibTransId="{B3820CB8-19B8-4E1C-8F3E-F36F52A15C66}"/>
    <dgm:cxn modelId="{505CDE83-BF92-4550-901F-B1710AEBA96B}" type="presOf" srcId="{3174821C-419E-47C1-B322-861134005D8E}" destId="{7F477405-8535-4B24-ACB5-42E9708D471E}" srcOrd="0" destOrd="0" presId="urn:microsoft.com/office/officeart/2005/8/layout/venn3"/>
    <dgm:cxn modelId="{01CE1EB2-A27A-4A6E-8415-A311264E158F}" srcId="{93A0B0B4-E030-4251-B2F9-D5152733E288}" destId="{C3DB335B-D364-40BA-9976-55B4D6FA5C3E}" srcOrd="0" destOrd="0" parTransId="{7983F56A-0CC7-4724-B4F3-9745894EEBD6}" sibTransId="{6BC585AB-5C3A-46CB-BF47-97A20F6EA130}"/>
    <dgm:cxn modelId="{9ADF63B7-1C46-49C5-B5AA-73210DCF4D7D}" type="presOf" srcId="{93A0B0B4-E030-4251-B2F9-D5152733E288}" destId="{64DB7AC1-92E9-45C8-9905-408C1528053C}" srcOrd="0" destOrd="0" presId="urn:microsoft.com/office/officeart/2005/8/layout/venn3"/>
    <dgm:cxn modelId="{83EF86B7-D5A8-46B6-81AA-DD37D0AC0D03}" srcId="{93A0B0B4-E030-4251-B2F9-D5152733E288}" destId="{3174821C-419E-47C1-B322-861134005D8E}" srcOrd="2" destOrd="0" parTransId="{B5FE2CCA-4773-4004-9C4A-8F5120A8E400}" sibTransId="{6A8175FA-ABC8-4875-9FDD-3FB57BC16199}"/>
    <dgm:cxn modelId="{58C10CB6-452A-4523-A14F-5AEDE0029F03}" type="presParOf" srcId="{64DB7AC1-92E9-45C8-9905-408C1528053C}" destId="{75F5B69F-9A6E-49DB-89A7-539D02FC9F7C}" srcOrd="0" destOrd="0" presId="urn:microsoft.com/office/officeart/2005/8/layout/venn3"/>
    <dgm:cxn modelId="{1FD82AD2-3AE8-4FF0-86E9-7FE50938B568}" type="presParOf" srcId="{64DB7AC1-92E9-45C8-9905-408C1528053C}" destId="{804CF652-D232-4194-A349-877898E9D18A}" srcOrd="1" destOrd="0" presId="urn:microsoft.com/office/officeart/2005/8/layout/venn3"/>
    <dgm:cxn modelId="{C80CB589-F09A-4645-B9E9-861F4FADE753}" type="presParOf" srcId="{64DB7AC1-92E9-45C8-9905-408C1528053C}" destId="{22894EE8-0073-434D-B8F6-B56BF506137E}" srcOrd="2" destOrd="0" presId="urn:microsoft.com/office/officeart/2005/8/layout/venn3"/>
    <dgm:cxn modelId="{88EAFBC9-CA1B-42C5-990F-66B8F2DF7A35}" type="presParOf" srcId="{64DB7AC1-92E9-45C8-9905-408C1528053C}" destId="{57E7F0D9-543D-4984-AFDD-B3FC25EB5495}" srcOrd="3" destOrd="0" presId="urn:microsoft.com/office/officeart/2005/8/layout/venn3"/>
    <dgm:cxn modelId="{ECBB427F-301D-4E6C-A757-20FE8C9D04EC}" type="presParOf" srcId="{64DB7AC1-92E9-45C8-9905-408C1528053C}" destId="{7F477405-8535-4B24-ACB5-42E9708D471E}" srcOrd="4" destOrd="0" presId="urn:microsoft.com/office/officeart/2005/8/layout/venn3"/>
    <dgm:cxn modelId="{A5C8661E-335E-4724-B3E0-FF109090341A}" type="presParOf" srcId="{64DB7AC1-92E9-45C8-9905-408C1528053C}" destId="{1368660D-A67C-4F15-A75E-591A86B0A2C3}" srcOrd="5" destOrd="0" presId="urn:microsoft.com/office/officeart/2005/8/layout/venn3"/>
    <dgm:cxn modelId="{0A819D0A-3D97-4A17-AECC-C2C13219031D}" type="presParOf" srcId="{64DB7AC1-92E9-45C8-9905-408C1528053C}" destId="{FF2F2C49-9DC4-4D75-89DA-D37EA86FC693}" srcOrd="6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A8A8C0-C040-402A-A829-F11A45175985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B69AB69F-D74B-4566-A3FA-BD525CC5D358}">
      <dgm:prSet phldrT="[Text]" custT="1"/>
      <dgm:spPr/>
      <dgm:t>
        <a:bodyPr/>
        <a:lstStyle/>
        <a:p>
          <a:r>
            <a:rPr lang="de-AT" sz="4600" dirty="0">
              <a:latin typeface="Barlow ExtraBold" panose="00000900000000000000" pitchFamily="2" charset="0"/>
            </a:rPr>
            <a:t>01</a:t>
          </a:r>
        </a:p>
      </dgm:t>
    </dgm:pt>
    <dgm:pt modelId="{9EFBCC18-7119-46AB-94F8-465ECF08D81F}" type="parTrans" cxnId="{30D3BA59-5956-430A-80E6-3A14F48759D8}">
      <dgm:prSet/>
      <dgm:spPr/>
      <dgm:t>
        <a:bodyPr/>
        <a:lstStyle/>
        <a:p>
          <a:endParaRPr lang="de-AT"/>
        </a:p>
      </dgm:t>
    </dgm:pt>
    <dgm:pt modelId="{90F0CB3E-3DE3-4282-BF43-2FB4A32034BB}" type="sibTrans" cxnId="{30D3BA59-5956-430A-80E6-3A14F48759D8}">
      <dgm:prSet/>
      <dgm:spPr/>
      <dgm:t>
        <a:bodyPr/>
        <a:lstStyle/>
        <a:p>
          <a:endParaRPr lang="de-AT"/>
        </a:p>
      </dgm:t>
    </dgm:pt>
    <dgm:pt modelId="{E47F0FDF-83EA-4F8F-89A8-93F90082CFCD}">
      <dgm:prSet phldrT="[Text]"/>
      <dgm:spPr/>
      <dgm:t>
        <a:bodyPr/>
        <a:lstStyle/>
        <a:p>
          <a:r>
            <a:rPr lang="de-AT" dirty="0">
              <a:latin typeface="Barlow ExtraBold" panose="00000900000000000000" pitchFamily="2" charset="0"/>
            </a:rPr>
            <a:t>02</a:t>
          </a:r>
          <a:endParaRPr lang="de-AT" dirty="0"/>
        </a:p>
      </dgm:t>
    </dgm:pt>
    <dgm:pt modelId="{7F422A80-A9EC-4FD6-B941-F2F87A27562A}" type="parTrans" cxnId="{BB9DF184-EBB4-4BF4-909A-2DE252AF1B9B}">
      <dgm:prSet/>
      <dgm:spPr/>
      <dgm:t>
        <a:bodyPr/>
        <a:lstStyle/>
        <a:p>
          <a:endParaRPr lang="de-AT"/>
        </a:p>
      </dgm:t>
    </dgm:pt>
    <dgm:pt modelId="{07819BF6-9D79-4EA4-B969-2CEE0DC612FE}" type="sibTrans" cxnId="{BB9DF184-EBB4-4BF4-909A-2DE252AF1B9B}">
      <dgm:prSet/>
      <dgm:spPr/>
      <dgm:t>
        <a:bodyPr/>
        <a:lstStyle/>
        <a:p>
          <a:endParaRPr lang="de-AT"/>
        </a:p>
      </dgm:t>
    </dgm:pt>
    <dgm:pt modelId="{F1B97FC8-0269-445D-95AE-459478275BF7}">
      <dgm:prSet phldrT="[Text]"/>
      <dgm:spPr/>
      <dgm:t>
        <a:bodyPr/>
        <a:lstStyle/>
        <a:p>
          <a:r>
            <a:rPr lang="de-AT" dirty="0">
              <a:latin typeface="Barlow ExtraBold" panose="00000900000000000000" pitchFamily="2" charset="0"/>
            </a:rPr>
            <a:t>03</a:t>
          </a:r>
          <a:endParaRPr lang="de-AT" dirty="0"/>
        </a:p>
      </dgm:t>
    </dgm:pt>
    <dgm:pt modelId="{0B690985-6503-4D52-BC8F-BF05185AEDBA}" type="parTrans" cxnId="{51DBEDA7-E217-4D91-9F56-03006BD1B930}">
      <dgm:prSet/>
      <dgm:spPr/>
      <dgm:t>
        <a:bodyPr/>
        <a:lstStyle/>
        <a:p>
          <a:endParaRPr lang="de-AT"/>
        </a:p>
      </dgm:t>
    </dgm:pt>
    <dgm:pt modelId="{A9BE74EF-7FCC-41CD-AD29-22B4ABFBC32C}" type="sibTrans" cxnId="{51DBEDA7-E217-4D91-9F56-03006BD1B930}">
      <dgm:prSet/>
      <dgm:spPr/>
      <dgm:t>
        <a:bodyPr/>
        <a:lstStyle/>
        <a:p>
          <a:endParaRPr lang="de-AT"/>
        </a:p>
      </dgm:t>
    </dgm:pt>
    <dgm:pt modelId="{409F22C0-20C6-4C55-8BE9-4D315B5F154A}">
      <dgm:prSet phldrT="[Text]"/>
      <dgm:spPr/>
      <dgm:t>
        <a:bodyPr/>
        <a:lstStyle/>
        <a:p>
          <a:r>
            <a:rPr lang="de-AT" dirty="0">
              <a:latin typeface="Barlow ExtraBold" panose="00000900000000000000" pitchFamily="2" charset="0"/>
            </a:rPr>
            <a:t>04</a:t>
          </a:r>
          <a:endParaRPr lang="de-AT" dirty="0"/>
        </a:p>
      </dgm:t>
    </dgm:pt>
    <dgm:pt modelId="{B503994E-6836-4D15-8A3B-5B641630D40B}" type="parTrans" cxnId="{43D26DDE-038B-47F3-80B0-580054031B6D}">
      <dgm:prSet/>
      <dgm:spPr/>
      <dgm:t>
        <a:bodyPr/>
        <a:lstStyle/>
        <a:p>
          <a:endParaRPr lang="de-AT"/>
        </a:p>
      </dgm:t>
    </dgm:pt>
    <dgm:pt modelId="{774FEFEE-2AA5-4430-97F4-0CF03BFBD568}" type="sibTrans" cxnId="{43D26DDE-038B-47F3-80B0-580054031B6D}">
      <dgm:prSet/>
      <dgm:spPr/>
      <dgm:t>
        <a:bodyPr/>
        <a:lstStyle/>
        <a:p>
          <a:endParaRPr lang="de-AT"/>
        </a:p>
      </dgm:t>
    </dgm:pt>
    <dgm:pt modelId="{933D8C9D-E93B-42A4-A1BF-0D8174F82F4E}" type="pres">
      <dgm:prSet presAssocID="{BDA8A8C0-C040-402A-A829-F11A45175985}" presName="compositeShape" presStyleCnt="0">
        <dgm:presLayoutVars>
          <dgm:chMax val="7"/>
          <dgm:dir/>
          <dgm:resizeHandles val="exact"/>
        </dgm:presLayoutVars>
      </dgm:prSet>
      <dgm:spPr/>
    </dgm:pt>
    <dgm:pt modelId="{B5131067-C462-48B5-9938-2ADFA68E1C12}" type="pres">
      <dgm:prSet presAssocID="{B69AB69F-D74B-4566-A3FA-BD525CC5D358}" presName="circ1" presStyleLbl="vennNode1" presStyleIdx="0" presStyleCnt="4"/>
      <dgm:spPr/>
    </dgm:pt>
    <dgm:pt modelId="{8E10F234-8A66-4EA7-9D8D-5AC8755196F4}" type="pres">
      <dgm:prSet presAssocID="{B69AB69F-D74B-4566-A3FA-BD525CC5D3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4B33791-3B8B-45AC-AB7D-63CC9E404821}" type="pres">
      <dgm:prSet presAssocID="{E47F0FDF-83EA-4F8F-89A8-93F90082CFCD}" presName="circ2" presStyleLbl="vennNode1" presStyleIdx="1" presStyleCnt="4"/>
      <dgm:spPr/>
    </dgm:pt>
    <dgm:pt modelId="{E622D2D5-E600-41CA-B0C7-8F37F3F8C89D}" type="pres">
      <dgm:prSet presAssocID="{E47F0FDF-83EA-4F8F-89A8-93F90082CF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B96ABC-1781-4EF6-AB7C-1DBE17D5E50C}" type="pres">
      <dgm:prSet presAssocID="{F1B97FC8-0269-445D-95AE-459478275BF7}" presName="circ3" presStyleLbl="vennNode1" presStyleIdx="2" presStyleCnt="4"/>
      <dgm:spPr/>
    </dgm:pt>
    <dgm:pt modelId="{DE68C988-AD1D-472B-9933-267142310B5B}" type="pres">
      <dgm:prSet presAssocID="{F1B97FC8-0269-445D-95AE-459478275B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5CCBC3-F194-4BE9-9299-9A02AAAB6378}" type="pres">
      <dgm:prSet presAssocID="{409F22C0-20C6-4C55-8BE9-4D315B5F154A}" presName="circ4" presStyleLbl="vennNode1" presStyleIdx="3" presStyleCnt="4"/>
      <dgm:spPr/>
    </dgm:pt>
    <dgm:pt modelId="{63F8CF39-B357-4C50-A249-B69049DB5E97}" type="pres">
      <dgm:prSet presAssocID="{409F22C0-20C6-4C55-8BE9-4D315B5F154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86AD802-DB65-4B07-86B4-CAA04E3E4314}" type="presOf" srcId="{B69AB69F-D74B-4566-A3FA-BD525CC5D358}" destId="{8E10F234-8A66-4EA7-9D8D-5AC8755196F4}" srcOrd="1" destOrd="0" presId="urn:microsoft.com/office/officeart/2005/8/layout/venn1"/>
    <dgm:cxn modelId="{EB97C809-CCB7-4066-96F2-EA6634068D5D}" type="presOf" srcId="{E47F0FDF-83EA-4F8F-89A8-93F90082CFCD}" destId="{D4B33791-3B8B-45AC-AB7D-63CC9E404821}" srcOrd="0" destOrd="0" presId="urn:microsoft.com/office/officeart/2005/8/layout/venn1"/>
    <dgm:cxn modelId="{C2FE330C-461B-498B-9D82-489087B62BAE}" type="presOf" srcId="{F1B97FC8-0269-445D-95AE-459478275BF7}" destId="{DE68C988-AD1D-472B-9933-267142310B5B}" srcOrd="1" destOrd="0" presId="urn:microsoft.com/office/officeart/2005/8/layout/venn1"/>
    <dgm:cxn modelId="{C4BF0E29-5E2A-4830-93EF-0D39E3F4050E}" type="presOf" srcId="{409F22C0-20C6-4C55-8BE9-4D315B5F154A}" destId="{63F8CF39-B357-4C50-A249-B69049DB5E97}" srcOrd="1" destOrd="0" presId="urn:microsoft.com/office/officeart/2005/8/layout/venn1"/>
    <dgm:cxn modelId="{58110534-98FC-45A6-9C01-B130CF376BC6}" type="presOf" srcId="{409F22C0-20C6-4C55-8BE9-4D315B5F154A}" destId="{745CCBC3-F194-4BE9-9299-9A02AAAB6378}" srcOrd="0" destOrd="0" presId="urn:microsoft.com/office/officeart/2005/8/layout/venn1"/>
    <dgm:cxn modelId="{30D3BA59-5956-430A-80E6-3A14F48759D8}" srcId="{BDA8A8C0-C040-402A-A829-F11A45175985}" destId="{B69AB69F-D74B-4566-A3FA-BD525CC5D358}" srcOrd="0" destOrd="0" parTransId="{9EFBCC18-7119-46AB-94F8-465ECF08D81F}" sibTransId="{90F0CB3E-3DE3-4282-BF43-2FB4A32034BB}"/>
    <dgm:cxn modelId="{DE387260-937C-4405-874E-63584F16FFF4}" type="presOf" srcId="{F1B97FC8-0269-445D-95AE-459478275BF7}" destId="{B8B96ABC-1781-4EF6-AB7C-1DBE17D5E50C}" srcOrd="0" destOrd="0" presId="urn:microsoft.com/office/officeart/2005/8/layout/venn1"/>
    <dgm:cxn modelId="{51E6BC77-F19E-439B-86C8-6EBAB5432E87}" type="presOf" srcId="{B69AB69F-D74B-4566-A3FA-BD525CC5D358}" destId="{B5131067-C462-48B5-9938-2ADFA68E1C12}" srcOrd="0" destOrd="0" presId="urn:microsoft.com/office/officeart/2005/8/layout/venn1"/>
    <dgm:cxn modelId="{BB9DF184-EBB4-4BF4-909A-2DE252AF1B9B}" srcId="{BDA8A8C0-C040-402A-A829-F11A45175985}" destId="{E47F0FDF-83EA-4F8F-89A8-93F90082CFCD}" srcOrd="1" destOrd="0" parTransId="{7F422A80-A9EC-4FD6-B941-F2F87A27562A}" sibTransId="{07819BF6-9D79-4EA4-B969-2CEE0DC612FE}"/>
    <dgm:cxn modelId="{0275F495-E8CC-436E-987B-8D72DEDC5D2C}" type="presOf" srcId="{BDA8A8C0-C040-402A-A829-F11A45175985}" destId="{933D8C9D-E93B-42A4-A1BF-0D8174F82F4E}" srcOrd="0" destOrd="0" presId="urn:microsoft.com/office/officeart/2005/8/layout/venn1"/>
    <dgm:cxn modelId="{51DBEDA7-E217-4D91-9F56-03006BD1B930}" srcId="{BDA8A8C0-C040-402A-A829-F11A45175985}" destId="{F1B97FC8-0269-445D-95AE-459478275BF7}" srcOrd="2" destOrd="0" parTransId="{0B690985-6503-4D52-BC8F-BF05185AEDBA}" sibTransId="{A9BE74EF-7FCC-41CD-AD29-22B4ABFBC32C}"/>
    <dgm:cxn modelId="{FEEB63D2-4F23-49A7-BE23-035D2BADA381}" type="presOf" srcId="{E47F0FDF-83EA-4F8F-89A8-93F90082CFCD}" destId="{E622D2D5-E600-41CA-B0C7-8F37F3F8C89D}" srcOrd="1" destOrd="0" presId="urn:microsoft.com/office/officeart/2005/8/layout/venn1"/>
    <dgm:cxn modelId="{43D26DDE-038B-47F3-80B0-580054031B6D}" srcId="{BDA8A8C0-C040-402A-A829-F11A45175985}" destId="{409F22C0-20C6-4C55-8BE9-4D315B5F154A}" srcOrd="3" destOrd="0" parTransId="{B503994E-6836-4D15-8A3B-5B641630D40B}" sibTransId="{774FEFEE-2AA5-4430-97F4-0CF03BFBD568}"/>
    <dgm:cxn modelId="{AE05CBDF-41C5-466F-A152-2794A05207A7}" type="presParOf" srcId="{933D8C9D-E93B-42A4-A1BF-0D8174F82F4E}" destId="{B5131067-C462-48B5-9938-2ADFA68E1C12}" srcOrd="0" destOrd="0" presId="urn:microsoft.com/office/officeart/2005/8/layout/venn1"/>
    <dgm:cxn modelId="{A1D5333B-3E71-4646-9F46-35E02744C66E}" type="presParOf" srcId="{933D8C9D-E93B-42A4-A1BF-0D8174F82F4E}" destId="{8E10F234-8A66-4EA7-9D8D-5AC8755196F4}" srcOrd="1" destOrd="0" presId="urn:microsoft.com/office/officeart/2005/8/layout/venn1"/>
    <dgm:cxn modelId="{FDF8CC9E-DB18-479C-8675-0531E0365C49}" type="presParOf" srcId="{933D8C9D-E93B-42A4-A1BF-0D8174F82F4E}" destId="{D4B33791-3B8B-45AC-AB7D-63CC9E404821}" srcOrd="2" destOrd="0" presId="urn:microsoft.com/office/officeart/2005/8/layout/venn1"/>
    <dgm:cxn modelId="{E47398DD-D65E-4DC0-B71E-3C31708A0D07}" type="presParOf" srcId="{933D8C9D-E93B-42A4-A1BF-0D8174F82F4E}" destId="{E622D2D5-E600-41CA-B0C7-8F37F3F8C89D}" srcOrd="3" destOrd="0" presId="urn:microsoft.com/office/officeart/2005/8/layout/venn1"/>
    <dgm:cxn modelId="{E21ED85B-C080-494F-B70A-859F9E813111}" type="presParOf" srcId="{933D8C9D-E93B-42A4-A1BF-0D8174F82F4E}" destId="{B8B96ABC-1781-4EF6-AB7C-1DBE17D5E50C}" srcOrd="4" destOrd="0" presId="urn:microsoft.com/office/officeart/2005/8/layout/venn1"/>
    <dgm:cxn modelId="{2661876F-C9DC-4E4C-8CED-8DB8D9E8AF76}" type="presParOf" srcId="{933D8C9D-E93B-42A4-A1BF-0D8174F82F4E}" destId="{DE68C988-AD1D-472B-9933-267142310B5B}" srcOrd="5" destOrd="0" presId="urn:microsoft.com/office/officeart/2005/8/layout/venn1"/>
    <dgm:cxn modelId="{8C00C086-8650-4F88-BB61-9E01ABB685D2}" type="presParOf" srcId="{933D8C9D-E93B-42A4-A1BF-0D8174F82F4E}" destId="{745CCBC3-F194-4BE9-9299-9A02AAAB6378}" srcOrd="6" destOrd="0" presId="urn:microsoft.com/office/officeart/2005/8/layout/venn1"/>
    <dgm:cxn modelId="{B4BB9718-4C59-4386-B8FC-50EB85D4B741}" type="presParOf" srcId="{933D8C9D-E93B-42A4-A1BF-0D8174F82F4E}" destId="{63F8CF39-B357-4C50-A249-B69049DB5E9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92CE6-02F4-4267-98E3-5E96000D74F6}">
      <dsp:nvSpPr>
        <dsp:cNvPr id="0" name=""/>
        <dsp:cNvSpPr/>
      </dsp:nvSpPr>
      <dsp:spPr>
        <a:xfrm>
          <a:off x="182879" y="453813"/>
          <a:ext cx="4511040" cy="45110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kern="1200" dirty="0">
              <a:latin typeface="Barlow ExtraBold" panose="00000900000000000000" pitchFamily="2" charset="0"/>
            </a:rPr>
            <a:t>60 %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>
              <a:latin typeface="Barlow" panose="00000500000000000000" pitchFamily="2" charset="0"/>
            </a:rPr>
            <a:t>Lorem ipsum dolor sit amet</a:t>
          </a:r>
          <a:endParaRPr lang="de-AT" sz="2800" kern="1200" dirty="0"/>
        </a:p>
      </dsp:txBody>
      <dsp:txXfrm>
        <a:off x="812799" y="985762"/>
        <a:ext cx="2600960" cy="3447142"/>
      </dsp:txXfrm>
    </dsp:sp>
    <dsp:sp modelId="{3AB1BD79-BD8B-41BC-A579-BAAD0A53C6DF}">
      <dsp:nvSpPr>
        <dsp:cNvPr id="0" name=""/>
        <dsp:cNvSpPr/>
      </dsp:nvSpPr>
      <dsp:spPr>
        <a:xfrm>
          <a:off x="3434080" y="453813"/>
          <a:ext cx="4511040" cy="4511039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kern="1200" dirty="0">
              <a:latin typeface="Barlow ExtraBold" panose="00000900000000000000" pitchFamily="2" charset="0"/>
            </a:rPr>
            <a:t>40 %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>
              <a:latin typeface="Barlow" panose="00000500000000000000" pitchFamily="2" charset="0"/>
            </a:rPr>
            <a:t>Lorem ipsum dolor sit amet</a:t>
          </a:r>
          <a:endParaRPr lang="de-AT" sz="2800" kern="1200" dirty="0">
            <a:latin typeface="Barlow" panose="00000500000000000000" pitchFamily="2" charset="0"/>
          </a:endParaRPr>
        </a:p>
      </dsp:txBody>
      <dsp:txXfrm>
        <a:off x="4714240" y="985762"/>
        <a:ext cx="2600960" cy="3447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92CE6-02F4-4267-98E3-5E96000D74F6}">
      <dsp:nvSpPr>
        <dsp:cNvPr id="0" name=""/>
        <dsp:cNvSpPr/>
      </dsp:nvSpPr>
      <dsp:spPr>
        <a:xfrm>
          <a:off x="154533" y="527405"/>
          <a:ext cx="3811828" cy="38118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>
              <a:latin typeface="Barlow" panose="00000500000000000000" pitchFamily="2" charset="0"/>
            </a:rPr>
            <a:t>Lorem ipsum dolor sit amet</a:t>
          </a:r>
          <a:endParaRPr lang="de-AT" sz="3200" kern="1200" dirty="0"/>
        </a:p>
      </dsp:txBody>
      <dsp:txXfrm>
        <a:off x="686815" y="976902"/>
        <a:ext cx="2197811" cy="2912835"/>
      </dsp:txXfrm>
    </dsp:sp>
    <dsp:sp modelId="{3AB1BD79-BD8B-41BC-A579-BAAD0A53C6DF}">
      <dsp:nvSpPr>
        <dsp:cNvPr id="0" name=""/>
        <dsp:cNvSpPr/>
      </dsp:nvSpPr>
      <dsp:spPr>
        <a:xfrm>
          <a:off x="2901797" y="527405"/>
          <a:ext cx="3811828" cy="381182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>
              <a:latin typeface="Barlow" panose="00000500000000000000" pitchFamily="2" charset="0"/>
            </a:rPr>
            <a:t>Lorem ipsum dolor sit amet</a:t>
          </a:r>
          <a:endParaRPr lang="de-AT" sz="3200" kern="1200" dirty="0">
            <a:latin typeface="Barlow" panose="00000500000000000000" pitchFamily="2" charset="0"/>
          </a:endParaRPr>
        </a:p>
      </dsp:txBody>
      <dsp:txXfrm>
        <a:off x="3983532" y="976902"/>
        <a:ext cx="2197811" cy="2912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9BCDB-31D4-42EA-9CE9-8ED18B7A5F1E}">
      <dsp:nvSpPr>
        <dsp:cNvPr id="0" name=""/>
        <dsp:cNvSpPr/>
      </dsp:nvSpPr>
      <dsp:spPr>
        <a:xfrm>
          <a:off x="2894075" y="80390"/>
          <a:ext cx="3858766" cy="38587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>
              <a:latin typeface="Barlow" panose="00000500000000000000" pitchFamily="2" charset="0"/>
            </a:rPr>
            <a:t>Lorem ipsum dolor sit amet</a:t>
          </a:r>
          <a:endParaRPr lang="de-AT" sz="2800" kern="1200" dirty="0"/>
        </a:p>
      </dsp:txBody>
      <dsp:txXfrm>
        <a:off x="3408577" y="755675"/>
        <a:ext cx="2829762" cy="1736445"/>
      </dsp:txXfrm>
    </dsp:sp>
    <dsp:sp modelId="{996120E4-6923-4494-9F74-C3B444E4C427}">
      <dsp:nvSpPr>
        <dsp:cNvPr id="0" name=""/>
        <dsp:cNvSpPr/>
      </dsp:nvSpPr>
      <dsp:spPr>
        <a:xfrm>
          <a:off x="4286447" y="2492120"/>
          <a:ext cx="3858766" cy="3858766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>
              <a:latin typeface="Barlow" panose="00000500000000000000" pitchFamily="2" charset="0"/>
            </a:rPr>
            <a:t>Lorem ipsum dolor sit amet</a:t>
          </a:r>
          <a:endParaRPr lang="de-AT" sz="2800" kern="1200" dirty="0"/>
        </a:p>
      </dsp:txBody>
      <dsp:txXfrm>
        <a:off x="5466586" y="3488968"/>
        <a:ext cx="2315260" cy="2122321"/>
      </dsp:txXfrm>
    </dsp:sp>
    <dsp:sp modelId="{0DF79834-2EE8-4A00-BBD3-1B7CC0AB6063}">
      <dsp:nvSpPr>
        <dsp:cNvPr id="0" name=""/>
        <dsp:cNvSpPr/>
      </dsp:nvSpPr>
      <dsp:spPr>
        <a:xfrm>
          <a:off x="1501703" y="2492120"/>
          <a:ext cx="3858766" cy="3858766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>
              <a:latin typeface="Barlow" panose="00000500000000000000" pitchFamily="2" charset="0"/>
            </a:rPr>
            <a:t>Lorem ipsum dolor sit amet</a:t>
          </a:r>
          <a:endParaRPr lang="de-AT" sz="2800" kern="1200" dirty="0"/>
        </a:p>
      </dsp:txBody>
      <dsp:txXfrm>
        <a:off x="1865071" y="3488968"/>
        <a:ext cx="2315260" cy="2122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9BCDB-31D4-42EA-9CE9-8ED18B7A5F1E}">
      <dsp:nvSpPr>
        <dsp:cNvPr id="0" name=""/>
        <dsp:cNvSpPr/>
      </dsp:nvSpPr>
      <dsp:spPr>
        <a:xfrm>
          <a:off x="2103119" y="58419"/>
          <a:ext cx="2804160" cy="2804160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800" kern="1200" dirty="0"/>
        </a:p>
      </dsp:txBody>
      <dsp:txXfrm>
        <a:off x="2477007" y="549148"/>
        <a:ext cx="2056384" cy="1261872"/>
      </dsp:txXfrm>
    </dsp:sp>
    <dsp:sp modelId="{996120E4-6923-4494-9F74-C3B444E4C427}">
      <dsp:nvSpPr>
        <dsp:cNvPr id="0" name=""/>
        <dsp:cNvSpPr/>
      </dsp:nvSpPr>
      <dsp:spPr>
        <a:xfrm>
          <a:off x="3114954" y="1811020"/>
          <a:ext cx="2804160" cy="280416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800" kern="1200" dirty="0"/>
        </a:p>
      </dsp:txBody>
      <dsp:txXfrm>
        <a:off x="3972560" y="2535428"/>
        <a:ext cx="1682496" cy="1542288"/>
      </dsp:txXfrm>
    </dsp:sp>
    <dsp:sp modelId="{0DF79834-2EE8-4A00-BBD3-1B7CC0AB6063}">
      <dsp:nvSpPr>
        <dsp:cNvPr id="0" name=""/>
        <dsp:cNvSpPr/>
      </dsp:nvSpPr>
      <dsp:spPr>
        <a:xfrm>
          <a:off x="1091285" y="1811020"/>
          <a:ext cx="2804160" cy="280416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800" kern="1200" dirty="0"/>
        </a:p>
      </dsp:txBody>
      <dsp:txXfrm>
        <a:off x="1355343" y="2535428"/>
        <a:ext cx="1682496" cy="1542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9BCDB-31D4-42EA-9CE9-8ED18B7A5F1E}">
      <dsp:nvSpPr>
        <dsp:cNvPr id="0" name=""/>
        <dsp:cNvSpPr/>
      </dsp:nvSpPr>
      <dsp:spPr>
        <a:xfrm>
          <a:off x="2212848" y="61467"/>
          <a:ext cx="2950464" cy="295046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 dirty="0">
            <a:latin typeface="Barlow ExtraBold" panose="000009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latin typeface="Barlow ExtraBold" panose="00000900000000000000" pitchFamily="2" charset="0"/>
            </a:rPr>
            <a:t>Title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latin typeface="Barlow" panose="00000500000000000000" pitchFamily="2" charset="0"/>
            </a:rPr>
            <a:t>Lorem ipsum dolor sit amet</a:t>
          </a:r>
          <a:endParaRPr lang="de-AT" sz="1800" kern="1200" dirty="0"/>
        </a:p>
      </dsp:txBody>
      <dsp:txXfrm>
        <a:off x="2606243" y="577799"/>
        <a:ext cx="2163673" cy="1327708"/>
      </dsp:txXfrm>
    </dsp:sp>
    <dsp:sp modelId="{996120E4-6923-4494-9F74-C3B444E4C427}">
      <dsp:nvSpPr>
        <dsp:cNvPr id="0" name=""/>
        <dsp:cNvSpPr/>
      </dsp:nvSpPr>
      <dsp:spPr>
        <a:xfrm>
          <a:off x="3300870" y="1929524"/>
          <a:ext cx="2950464" cy="2950464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 dirty="0">
            <a:latin typeface="Barlow ExtraBold" panose="000009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latin typeface="Barlow ExtraBold" panose="00000900000000000000" pitchFamily="2" charset="0"/>
            </a:rPr>
            <a:t>Title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latin typeface="Barlow" panose="00000500000000000000" pitchFamily="2" charset="0"/>
            </a:rPr>
            <a:t>Lorem ipsum dolor sit amet</a:t>
          </a:r>
          <a:endParaRPr lang="de-AT" sz="1800" kern="1200" dirty="0"/>
        </a:p>
      </dsp:txBody>
      <dsp:txXfrm>
        <a:off x="4203221" y="2691727"/>
        <a:ext cx="1770278" cy="1622755"/>
      </dsp:txXfrm>
    </dsp:sp>
    <dsp:sp modelId="{0DF79834-2EE8-4A00-BBD3-1B7CC0AB6063}">
      <dsp:nvSpPr>
        <dsp:cNvPr id="0" name=""/>
        <dsp:cNvSpPr/>
      </dsp:nvSpPr>
      <dsp:spPr>
        <a:xfrm>
          <a:off x="1148222" y="1905508"/>
          <a:ext cx="2950464" cy="2950464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 dirty="0">
            <a:latin typeface="Barlow ExtraBold" panose="000009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latin typeface="Barlow ExtraBold" panose="00000900000000000000" pitchFamily="2" charset="0"/>
            </a:rPr>
            <a:t>Title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latin typeface="Barlow" panose="00000500000000000000" pitchFamily="2" charset="0"/>
            </a:rPr>
            <a:t>Lorem ipsum dolor sit amet</a:t>
          </a:r>
          <a:endParaRPr lang="de-AT" sz="1800" kern="1200" dirty="0"/>
        </a:p>
      </dsp:txBody>
      <dsp:txXfrm>
        <a:off x="1426057" y="2667711"/>
        <a:ext cx="1770278" cy="1622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5B69F-9A6E-49DB-89A7-539D02FC9F7C}">
      <dsp:nvSpPr>
        <dsp:cNvPr id="0" name=""/>
        <dsp:cNvSpPr/>
      </dsp:nvSpPr>
      <dsp:spPr>
        <a:xfrm>
          <a:off x="25065" y="1918736"/>
          <a:ext cx="2788552" cy="27885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617" tIns="22860" rIns="12161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 dirty="0"/>
        </a:p>
      </dsp:txBody>
      <dsp:txXfrm>
        <a:off x="433439" y="2327110"/>
        <a:ext cx="1971804" cy="1971804"/>
      </dsp:txXfrm>
    </dsp:sp>
    <dsp:sp modelId="{22894EE8-0073-434D-B8F6-B56BF506137E}">
      <dsp:nvSpPr>
        <dsp:cNvPr id="0" name=""/>
        <dsp:cNvSpPr/>
      </dsp:nvSpPr>
      <dsp:spPr>
        <a:xfrm>
          <a:off x="2167826" y="1663164"/>
          <a:ext cx="3299696" cy="3299696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617" tIns="25400" rIns="12161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000" kern="1200" dirty="0"/>
        </a:p>
      </dsp:txBody>
      <dsp:txXfrm>
        <a:off x="2651055" y="2146393"/>
        <a:ext cx="2333238" cy="2333238"/>
      </dsp:txXfrm>
    </dsp:sp>
    <dsp:sp modelId="{7F477405-8535-4B24-ACB5-42E9708D471E}">
      <dsp:nvSpPr>
        <dsp:cNvPr id="0" name=""/>
        <dsp:cNvSpPr/>
      </dsp:nvSpPr>
      <dsp:spPr>
        <a:xfrm>
          <a:off x="4790394" y="1745648"/>
          <a:ext cx="3134728" cy="3134728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617" tIns="25400" rIns="12161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000" kern="1200" dirty="0"/>
        </a:p>
      </dsp:txBody>
      <dsp:txXfrm>
        <a:off x="5249464" y="2204718"/>
        <a:ext cx="2216588" cy="2216588"/>
      </dsp:txXfrm>
    </dsp:sp>
    <dsp:sp modelId="{FF2F2C49-9DC4-4D75-89DA-D37EA86FC693}">
      <dsp:nvSpPr>
        <dsp:cNvPr id="0" name=""/>
        <dsp:cNvSpPr/>
      </dsp:nvSpPr>
      <dsp:spPr>
        <a:xfrm>
          <a:off x="7595985" y="1970558"/>
          <a:ext cx="2684909" cy="2684909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617" tIns="25400" rIns="12161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000" kern="1200" dirty="0"/>
        </a:p>
      </dsp:txBody>
      <dsp:txXfrm>
        <a:off x="7989181" y="2363754"/>
        <a:ext cx="1898517" cy="18985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31067-C462-48B5-9938-2ADFA68E1C12}">
      <dsp:nvSpPr>
        <dsp:cNvPr id="0" name=""/>
        <dsp:cNvSpPr/>
      </dsp:nvSpPr>
      <dsp:spPr>
        <a:xfrm>
          <a:off x="1996337" y="40741"/>
          <a:ext cx="2118563" cy="211856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600" kern="1200" dirty="0">
              <a:latin typeface="Barlow ExtraBold" panose="00000900000000000000" pitchFamily="2" charset="0"/>
            </a:rPr>
            <a:t>01</a:t>
          </a:r>
        </a:p>
      </dsp:txBody>
      <dsp:txXfrm>
        <a:off x="2240786" y="325932"/>
        <a:ext cx="1629664" cy="672236"/>
      </dsp:txXfrm>
    </dsp:sp>
    <dsp:sp modelId="{D4B33791-3B8B-45AC-AB7D-63CC9E404821}">
      <dsp:nvSpPr>
        <dsp:cNvPr id="0" name=""/>
        <dsp:cNvSpPr/>
      </dsp:nvSpPr>
      <dsp:spPr>
        <a:xfrm>
          <a:off x="2933394" y="977798"/>
          <a:ext cx="2118563" cy="2118563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600" kern="1200" dirty="0">
              <a:latin typeface="Barlow ExtraBold" panose="00000900000000000000" pitchFamily="2" charset="0"/>
            </a:rPr>
            <a:t>02</a:t>
          </a:r>
          <a:endParaRPr lang="de-AT" sz="4600" kern="1200" dirty="0"/>
        </a:p>
      </dsp:txBody>
      <dsp:txXfrm>
        <a:off x="4074159" y="1222247"/>
        <a:ext cx="814832" cy="1629664"/>
      </dsp:txXfrm>
    </dsp:sp>
    <dsp:sp modelId="{B8B96ABC-1781-4EF6-AB7C-1DBE17D5E50C}">
      <dsp:nvSpPr>
        <dsp:cNvPr id="0" name=""/>
        <dsp:cNvSpPr/>
      </dsp:nvSpPr>
      <dsp:spPr>
        <a:xfrm>
          <a:off x="1996337" y="1914855"/>
          <a:ext cx="2118563" cy="2118563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600" kern="1200" dirty="0">
              <a:latin typeface="Barlow ExtraBold" panose="00000900000000000000" pitchFamily="2" charset="0"/>
            </a:rPr>
            <a:t>03</a:t>
          </a:r>
          <a:endParaRPr lang="de-AT" sz="4600" kern="1200" dirty="0"/>
        </a:p>
      </dsp:txBody>
      <dsp:txXfrm>
        <a:off x="2240786" y="3075990"/>
        <a:ext cx="1629664" cy="672236"/>
      </dsp:txXfrm>
    </dsp:sp>
    <dsp:sp modelId="{745CCBC3-F194-4BE9-9299-9A02AAAB6378}">
      <dsp:nvSpPr>
        <dsp:cNvPr id="0" name=""/>
        <dsp:cNvSpPr/>
      </dsp:nvSpPr>
      <dsp:spPr>
        <a:xfrm>
          <a:off x="1059280" y="977798"/>
          <a:ext cx="2118563" cy="2118563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600" kern="1200" dirty="0">
              <a:latin typeface="Barlow ExtraBold" panose="00000900000000000000" pitchFamily="2" charset="0"/>
            </a:rPr>
            <a:t>04</a:t>
          </a:r>
          <a:endParaRPr lang="de-AT" sz="4600" kern="1200" dirty="0"/>
        </a:p>
      </dsp:txBody>
      <dsp:txXfrm>
        <a:off x="1222246" y="1222247"/>
        <a:ext cx="814832" cy="1629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1F94D-C995-4370-B650-6CA316B306BA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E1B2-32EA-4BC6-A775-5FD54D12452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345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B3A81-21A9-466E-8F16-777A003D7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507B05-919C-4553-9276-94E923C9F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41F2B6-998D-481F-9028-C4EE92DB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BA6503-EF9D-4187-AFA2-1F5403FD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B4E2F2-17D9-4BB3-85C0-98E0C5A7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814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3E63D-F863-40A5-AC7B-9B365B40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AD2A15-E54A-486F-934C-8A3FD0E33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492D8C-5073-46E4-8691-41281371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C9B315-AA61-468F-B237-D0E4091D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8D44B1-0A0B-4E57-97EE-C6E3A567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231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42E4B74-00AE-4160-B538-516E6D7B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E529B3-9606-4B70-BA5C-BAEE3D660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01E4A-D2C7-4DBC-9393-50B32C0A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01E643-6B78-4872-870D-7D0DB5FC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F98C4F-3E5B-4673-B1BB-D781BF54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212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Text colorful">
    <p:bg>
      <p:bgPr>
        <a:gradFill>
          <a:gsLst>
            <a:gs pos="0">
              <a:srgbClr val="693AB7"/>
            </a:gs>
            <a:gs pos="100000">
              <a:srgbClr val="A44273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482595-4C4F-475E-8095-FC4BA5F41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3375" y="547687"/>
            <a:ext cx="5610225" cy="5762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D6A5D-9EDC-48B1-89B2-11E454B6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402" y="1490663"/>
            <a:ext cx="5610223" cy="4819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0883CEC-7BC4-4383-83C7-D1C819470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399" y="547687"/>
            <a:ext cx="5610225" cy="72866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1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C3B2B-6EAF-458E-A3E6-4BCA8524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3F4CD3-FE79-4DB0-AB89-32267B818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A3ADF8-0A91-4762-9C95-43B138D3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5AF2E0-6F8B-4F9B-8C43-1338BBD0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BAD1CA-C261-45A7-BDDE-D3E2CC5A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497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7647B-19A9-45F9-BAC1-988B77C3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76F409-C79A-46C5-884A-D36C792C8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F93868-61C9-4252-9CA0-E56347AC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42348-9507-440C-A283-EAE65F55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F8DFBD-65D5-4E64-B66B-7D78EFEA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887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C0659-7BCC-4D6A-9B7A-B491E409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E428F4-BE37-4DB5-B275-F919AAD47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41E423-C6C5-4DFA-A9B6-8FEBAF8F6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E33FC8-0E78-412B-80A9-9D021AF8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740C06-FC85-453F-A27A-41D58D89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BA1B50-DCE1-4E53-9C61-4D8BDCEC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579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0B724-AC64-4827-AEAF-0D25186B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C42DE4-722A-4D5D-822C-76F5868D7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1D6B23-BA1B-4B46-BDD4-A2C71BFCB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238666-9B98-4651-90E7-D6149A20D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F700CF-3DA4-4A0B-A5ED-4D045664F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FC6B786-E9BC-4E44-9DCB-66EB496F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74739C-722D-4362-90A7-229D7C9E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74ADDF7-CEDD-4F6F-A65E-221F0097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08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BDE14-C6BC-408C-A99D-1831E217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AAD0F4-9212-43F6-8DE0-566271A2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6F802A-589A-4550-8210-16419FE5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BB3950-3B09-4605-B04C-AAAFCA16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644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CFB74E-A3DF-4EB9-A6AF-3184A2D6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14336D-881B-4C4F-B266-79F8EF7F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28514A-A691-45E9-AFB6-91D9FA3B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201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19712-8B9C-4981-88B0-E6EB4C32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C38050-7A23-4983-9753-25A51859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B0CA72-3BC1-458E-90D9-8FA77E5FD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02B83D-9C9F-42D1-ADA2-0D3D7084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2B511E-4A24-4375-8034-AD8C78C3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948AE7-9343-44C9-89FF-29C11083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687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E9232-47CE-4BF9-A85F-FFC21A21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0EC5A49-2421-4443-BD02-2F199905C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551715-EA93-4536-B396-8F5914774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6B484E-0D68-4A07-8FE2-F021F260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C28805-BD0B-4270-9332-2195C3D8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9E6118-8173-402E-A0E8-90BD9BE1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499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EB5209-583C-4657-A327-00BE77F0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76C616-51DD-4496-96D0-481117362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D0816B-7F28-4B66-A0F1-F8107F54C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44202-BE4E-47C3-AB0E-6AB10195B029}" type="datetimeFigureOut">
              <a:rPr lang="de-AT" smtClean="0"/>
              <a:t>25.08.21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9DB283-A65D-4482-98D3-76BEC4877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750FD7-9C2B-426F-AEDF-EF9DEB82A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3BEF-78E4-4FB1-88C1-537D615DBF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53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hyperlink" Target="https://slidelizard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hyperlink" Target="https://slidelizard.com/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9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296AA-8719-46C6-9A0F-959609266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44789-02E1-4F57-9A70-3B725C7BB42D}"/>
              </a:ext>
            </a:extLst>
          </p:cNvPr>
          <p:cNvSpPr txBox="1"/>
          <p:nvPr/>
        </p:nvSpPr>
        <p:spPr>
          <a:xfrm>
            <a:off x="3347545" y="4981903"/>
            <a:ext cx="549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Enjoy our free templates!</a:t>
            </a:r>
            <a:endParaRPr lang="en-US" sz="2800" b="1" dirty="0">
              <a:solidFill>
                <a:prstClr val="white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EB238-8B98-42A2-9A26-404728D1A9F2}"/>
              </a:ext>
            </a:extLst>
          </p:cNvPr>
          <p:cNvSpPr txBox="1"/>
          <p:nvPr/>
        </p:nvSpPr>
        <p:spPr>
          <a:xfrm>
            <a:off x="3347544" y="4020206"/>
            <a:ext cx="549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slidelizard.com</a:t>
            </a:r>
            <a:endParaRPr lang="en-GB" sz="2400" dirty="0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02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3929830" y="375851"/>
            <a:ext cx="3702419" cy="2367742"/>
          </a:xfrm>
          <a:custGeom>
            <a:avLst/>
            <a:gdLst>
              <a:gd name="connsiteX0" fmla="*/ 22576 w 3702419"/>
              <a:gd name="connsiteY0" fmla="*/ 2122119 h 2367742"/>
              <a:gd name="connsiteX1" fmla="*/ 1851210 w 3702419"/>
              <a:gd name="connsiteY1" fmla="*/ 2367743 h 2367742"/>
              <a:gd name="connsiteX2" fmla="*/ 3679844 w 3702419"/>
              <a:gd name="connsiteY2" fmla="*/ 2122119 h 2367742"/>
              <a:gd name="connsiteX3" fmla="*/ 3702420 w 3702419"/>
              <a:gd name="connsiteY3" fmla="*/ 1851210 h 2367742"/>
              <a:gd name="connsiteX4" fmla="*/ 1851210 w 3702419"/>
              <a:gd name="connsiteY4" fmla="*/ 0 h 2367742"/>
              <a:gd name="connsiteX5" fmla="*/ 0 w 3702419"/>
              <a:gd name="connsiteY5" fmla="*/ 1851210 h 2367742"/>
              <a:gd name="connsiteX6" fmla="*/ 22576 w 3702419"/>
              <a:gd name="connsiteY6" fmla="*/ 2122119 h 23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2419" h="2367742">
                <a:moveTo>
                  <a:pt x="22576" y="2122119"/>
                </a:moveTo>
                <a:cubicBezTo>
                  <a:pt x="637620" y="1920183"/>
                  <a:pt x="1311253" y="2010667"/>
                  <a:pt x="1851210" y="2367743"/>
                </a:cubicBezTo>
                <a:cubicBezTo>
                  <a:pt x="2391167" y="2010667"/>
                  <a:pt x="3064800" y="1920183"/>
                  <a:pt x="3679844" y="2122119"/>
                </a:cubicBezTo>
                <a:cubicBezTo>
                  <a:pt x="3694229" y="2032520"/>
                  <a:pt x="3701769" y="1941955"/>
                  <a:pt x="3702420" y="1851210"/>
                </a:cubicBezTo>
                <a:cubicBezTo>
                  <a:pt x="3702420" y="828818"/>
                  <a:pt x="2873601" y="0"/>
                  <a:pt x="1851210" y="0"/>
                </a:cubicBezTo>
                <a:cubicBezTo>
                  <a:pt x="828818" y="0"/>
                  <a:pt x="0" y="828818"/>
                  <a:pt x="0" y="1851210"/>
                </a:cubicBezTo>
                <a:cubicBezTo>
                  <a:pt x="650" y="1941955"/>
                  <a:pt x="8190" y="2032520"/>
                  <a:pt x="22576" y="2122119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90289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2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6012215" y="2870920"/>
            <a:ext cx="2788364" cy="3492916"/>
          </a:xfrm>
          <a:custGeom>
            <a:avLst/>
            <a:gdLst>
              <a:gd name="connsiteX0" fmla="*/ 1789803 w 2788364"/>
              <a:gd name="connsiteY0" fmla="*/ 1806 h 3492916"/>
              <a:gd name="connsiteX1" fmla="*/ 689011 w 2788364"/>
              <a:gd name="connsiteY1" fmla="*/ 1266047 h 3492916"/>
              <a:gd name="connsiteX2" fmla="*/ 722423 w 2788364"/>
              <a:gd name="connsiteY2" fmla="*/ 1641707 h 3492916"/>
              <a:gd name="connsiteX3" fmla="*/ 0 w 2788364"/>
              <a:gd name="connsiteY3" fmla="*/ 3234651 h 3492916"/>
              <a:gd name="connsiteX4" fmla="*/ 937344 w 2788364"/>
              <a:gd name="connsiteY4" fmla="*/ 3492917 h 3492916"/>
              <a:gd name="connsiteX5" fmla="*/ 2788364 w 2788364"/>
              <a:gd name="connsiteY5" fmla="*/ 1643323 h 3492916"/>
              <a:gd name="connsiteX6" fmla="*/ 1789803 w 2788364"/>
              <a:gd name="connsiteY6" fmla="*/ 0 h 349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364" h="3492916">
                <a:moveTo>
                  <a:pt x="1789803" y="1806"/>
                </a:moveTo>
                <a:cubicBezTo>
                  <a:pt x="1610877" y="555842"/>
                  <a:pt x="1213165" y="1012612"/>
                  <a:pt x="689011" y="1266047"/>
                </a:cubicBezTo>
                <a:cubicBezTo>
                  <a:pt x="711162" y="1390042"/>
                  <a:pt x="722342" y="1515752"/>
                  <a:pt x="722423" y="1641707"/>
                </a:cubicBezTo>
                <a:cubicBezTo>
                  <a:pt x="722523" y="2252001"/>
                  <a:pt x="459190" y="2832649"/>
                  <a:pt x="0" y="3234651"/>
                </a:cubicBezTo>
                <a:cubicBezTo>
                  <a:pt x="283434" y="3403707"/>
                  <a:pt x="607323" y="3492944"/>
                  <a:pt x="937344" y="3492917"/>
                </a:cubicBezTo>
                <a:cubicBezTo>
                  <a:pt x="1959239" y="3493314"/>
                  <a:pt x="2787967" y="2665218"/>
                  <a:pt x="2788364" y="1643323"/>
                </a:cubicBezTo>
                <a:cubicBezTo>
                  <a:pt x="2788636" y="952018"/>
                  <a:pt x="2403512" y="318227"/>
                  <a:pt x="1789803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 w="90289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4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2761115" y="2874532"/>
            <a:ext cx="2788749" cy="3492917"/>
          </a:xfrm>
          <a:custGeom>
            <a:avLst/>
            <a:gdLst>
              <a:gd name="connsiteX0" fmla="*/ 1851405 w 2788749"/>
              <a:gd name="connsiteY0" fmla="*/ 3491111 h 3492917"/>
              <a:gd name="connsiteX1" fmla="*/ 2788749 w 2788749"/>
              <a:gd name="connsiteY1" fmla="*/ 3232844 h 3492917"/>
              <a:gd name="connsiteX2" fmla="*/ 2066326 w 2788749"/>
              <a:gd name="connsiteY2" fmla="*/ 1639901 h 3492917"/>
              <a:gd name="connsiteX3" fmla="*/ 2099738 w 2788749"/>
              <a:gd name="connsiteY3" fmla="*/ 1264241 h 3492917"/>
              <a:gd name="connsiteX4" fmla="*/ 998946 w 2788749"/>
              <a:gd name="connsiteY4" fmla="*/ 0 h 3492917"/>
              <a:gd name="connsiteX5" fmla="*/ 208082 w 2788749"/>
              <a:gd name="connsiteY5" fmla="*/ 2494357 h 3492917"/>
              <a:gd name="connsiteX6" fmla="*/ 1851405 w 2788749"/>
              <a:gd name="connsiteY6" fmla="*/ 3492917 h 349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749" h="3492917">
                <a:moveTo>
                  <a:pt x="1851405" y="3491111"/>
                </a:moveTo>
                <a:cubicBezTo>
                  <a:pt x="2181426" y="3491138"/>
                  <a:pt x="2505316" y="3401901"/>
                  <a:pt x="2788749" y="3232844"/>
                </a:cubicBezTo>
                <a:cubicBezTo>
                  <a:pt x="2329559" y="2830843"/>
                  <a:pt x="2066227" y="2250195"/>
                  <a:pt x="2066326" y="1639901"/>
                </a:cubicBezTo>
                <a:cubicBezTo>
                  <a:pt x="2066407" y="1513947"/>
                  <a:pt x="2077596" y="1388236"/>
                  <a:pt x="2099738" y="1264241"/>
                </a:cubicBezTo>
                <a:cubicBezTo>
                  <a:pt x="1575584" y="1010806"/>
                  <a:pt x="1177872" y="554036"/>
                  <a:pt x="998946" y="0"/>
                </a:cubicBezTo>
                <a:cubicBezTo>
                  <a:pt x="91754" y="470406"/>
                  <a:pt x="-262324" y="1587164"/>
                  <a:pt x="208082" y="2494357"/>
                </a:cubicBezTo>
                <a:cubicBezTo>
                  <a:pt x="526300" y="3108064"/>
                  <a:pt x="1160100" y="3493188"/>
                  <a:pt x="1851405" y="349291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0289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5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5098349" y="4243524"/>
            <a:ext cx="1365380" cy="1704919"/>
          </a:xfrm>
          <a:custGeom>
            <a:avLst/>
            <a:gdLst>
              <a:gd name="connsiteX0" fmla="*/ 682690 w 1365380"/>
              <a:gd name="connsiteY0" fmla="*/ 1704920 h 1704919"/>
              <a:gd name="connsiteX1" fmla="*/ 1365380 w 1365380"/>
              <a:gd name="connsiteY1" fmla="*/ 270909 h 1704919"/>
              <a:gd name="connsiteX2" fmla="*/ 1343708 w 1365380"/>
              <a:gd name="connsiteY2" fmla="*/ 0 h 1704919"/>
              <a:gd name="connsiteX3" fmla="*/ 21673 w 1365380"/>
              <a:gd name="connsiteY3" fmla="*/ 0 h 1704919"/>
              <a:gd name="connsiteX4" fmla="*/ 0 w 1365380"/>
              <a:gd name="connsiteY4" fmla="*/ 270909 h 1704919"/>
              <a:gd name="connsiteX5" fmla="*/ 682690 w 1365380"/>
              <a:gd name="connsiteY5" fmla="*/ 1704920 h 170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380" h="1704919">
                <a:moveTo>
                  <a:pt x="682690" y="1704920"/>
                </a:moveTo>
                <a:cubicBezTo>
                  <a:pt x="1114681" y="1354183"/>
                  <a:pt x="1365489" y="827356"/>
                  <a:pt x="1365380" y="270909"/>
                </a:cubicBezTo>
                <a:cubicBezTo>
                  <a:pt x="1364586" y="180209"/>
                  <a:pt x="1357343" y="89680"/>
                  <a:pt x="1343708" y="0"/>
                </a:cubicBezTo>
                <a:cubicBezTo>
                  <a:pt x="914290" y="140891"/>
                  <a:pt x="451090" y="140891"/>
                  <a:pt x="21673" y="0"/>
                </a:cubicBezTo>
                <a:cubicBezTo>
                  <a:pt x="8037" y="89680"/>
                  <a:pt x="795" y="180209"/>
                  <a:pt x="0" y="270909"/>
                </a:cubicBezTo>
                <a:cubicBezTo>
                  <a:pt x="-108" y="827356"/>
                  <a:pt x="250699" y="1354183"/>
                  <a:pt x="682690" y="17049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0289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6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6016730" y="2664224"/>
            <a:ext cx="1535149" cy="1203639"/>
          </a:xfrm>
          <a:custGeom>
            <a:avLst/>
            <a:gdLst>
              <a:gd name="connsiteX0" fmla="*/ 1535150 w 1535149"/>
              <a:gd name="connsiteY0" fmla="*/ 101041 h 1203639"/>
              <a:gd name="connsiteX1" fmla="*/ 0 w 1535149"/>
              <a:gd name="connsiteY1" fmla="*/ 256362 h 1203639"/>
              <a:gd name="connsiteX2" fmla="*/ 621284 w 1535149"/>
              <a:gd name="connsiteY2" fmla="*/ 1203640 h 1203639"/>
              <a:gd name="connsiteX3" fmla="*/ 1535150 w 1535149"/>
              <a:gd name="connsiteY3" fmla="*/ 101041 h 12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5149" h="1203639">
                <a:moveTo>
                  <a:pt x="1535150" y="101041"/>
                </a:moveTo>
                <a:cubicBezTo>
                  <a:pt x="1025498" y="-75555"/>
                  <a:pt x="463949" y="-18736"/>
                  <a:pt x="0" y="256362"/>
                </a:cubicBezTo>
                <a:cubicBezTo>
                  <a:pt x="289005" y="510078"/>
                  <a:pt x="503728" y="837480"/>
                  <a:pt x="621284" y="1203640"/>
                </a:cubicBezTo>
                <a:cubicBezTo>
                  <a:pt x="1060906" y="972871"/>
                  <a:pt x="1389960" y="575854"/>
                  <a:pt x="1535150" y="1010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0289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7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4010199" y="2663223"/>
            <a:ext cx="1539664" cy="1204640"/>
          </a:xfrm>
          <a:custGeom>
            <a:avLst/>
            <a:gdLst>
              <a:gd name="connsiteX0" fmla="*/ 602321 w 1539664"/>
              <a:gd name="connsiteY0" fmla="*/ 0 h 1204640"/>
              <a:gd name="connsiteX1" fmla="*/ 0 w 1539664"/>
              <a:gd name="connsiteY1" fmla="*/ 102042 h 1204640"/>
              <a:gd name="connsiteX2" fmla="*/ 918381 w 1539664"/>
              <a:gd name="connsiteY2" fmla="*/ 1204641 h 1204640"/>
              <a:gd name="connsiteX3" fmla="*/ 1539665 w 1539664"/>
              <a:gd name="connsiteY3" fmla="*/ 257364 h 1204640"/>
              <a:gd name="connsiteX4" fmla="*/ 602321 w 1539664"/>
              <a:gd name="connsiteY4" fmla="*/ 0 h 120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664" h="1204640">
                <a:moveTo>
                  <a:pt x="602321" y="0"/>
                </a:moveTo>
                <a:cubicBezTo>
                  <a:pt x="397288" y="461"/>
                  <a:pt x="193745" y="34938"/>
                  <a:pt x="0" y="102042"/>
                </a:cubicBezTo>
                <a:cubicBezTo>
                  <a:pt x="146255" y="577659"/>
                  <a:pt x="477052" y="974802"/>
                  <a:pt x="918381" y="1204641"/>
                </a:cubicBezTo>
                <a:cubicBezTo>
                  <a:pt x="1035937" y="838481"/>
                  <a:pt x="1250659" y="511079"/>
                  <a:pt x="1539665" y="257364"/>
                </a:cubicBezTo>
                <a:cubicBezTo>
                  <a:pt x="1255978" y="88994"/>
                  <a:pt x="932206" y="100"/>
                  <a:pt x="60232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0289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2A4BEC1-3D55-4CBE-A635-49FD2DBFE543}"/>
              </a:ext>
            </a:extLst>
          </p:cNvPr>
          <p:cNvSpPr txBox="1"/>
          <p:nvPr/>
        </p:nvSpPr>
        <p:spPr>
          <a:xfrm>
            <a:off x="4717665" y="1397913"/>
            <a:ext cx="215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AT" sz="2400" dirty="0">
                <a:latin typeface="Barlow ExtraBold" panose="00000900000000000000" pitchFamily="2" charset="0"/>
              </a:rPr>
              <a:t>Title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2D10BE9-5E4C-427D-95EB-7F2BF739EFC2}"/>
              </a:ext>
            </a:extLst>
          </p:cNvPr>
          <p:cNvSpPr txBox="1"/>
          <p:nvPr/>
        </p:nvSpPr>
        <p:spPr>
          <a:xfrm>
            <a:off x="6926080" y="4617378"/>
            <a:ext cx="164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AT" sz="2400" dirty="0">
                <a:latin typeface="Barlow ExtraBold" panose="00000900000000000000" pitchFamily="2" charset="0"/>
              </a:rPr>
              <a:t>Title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8EA39A5-B4C0-4699-936E-A0FFF609C9C3}"/>
              </a:ext>
            </a:extLst>
          </p:cNvPr>
          <p:cNvSpPr txBox="1"/>
          <p:nvPr/>
        </p:nvSpPr>
        <p:spPr>
          <a:xfrm>
            <a:off x="2987038" y="4617378"/>
            <a:ext cx="164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AT" sz="2400" dirty="0">
                <a:latin typeface="Barlow ExtraBold" panose="00000900000000000000" pitchFamily="2" charset="0"/>
              </a:rPr>
              <a:t>Title</a:t>
            </a:r>
          </a:p>
        </p:txBody>
      </p:sp>
      <p:pic>
        <p:nvPicPr>
          <p:cNvPr id="24" name="Grafik 23" descr="Geöffneter Ordner mit einfarbiger Füllung">
            <a:extLst>
              <a:ext uri="{FF2B5EF4-FFF2-40B4-BE49-F238E27FC236}">
                <a16:creationId xmlns:a16="http://schemas.microsoft.com/office/drawing/2014/main" id="{E66FDC80-FE16-43EE-BB0B-E28EA53D2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5387" y="2860760"/>
            <a:ext cx="538826" cy="538826"/>
          </a:xfrm>
          <a:prstGeom prst="rect">
            <a:avLst/>
          </a:prstGeom>
        </p:spPr>
      </p:pic>
      <p:pic>
        <p:nvPicPr>
          <p:cNvPr id="25" name="Grafik 24" descr="Koffer mit einfarbiger Füllung">
            <a:extLst>
              <a:ext uri="{FF2B5EF4-FFF2-40B4-BE49-F238E27FC236}">
                <a16:creationId xmlns:a16="http://schemas.microsoft.com/office/drawing/2014/main" id="{DA0199AE-B760-42C0-BBDF-B960F8E39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5469" y="2798137"/>
            <a:ext cx="538826" cy="538826"/>
          </a:xfrm>
          <a:prstGeom prst="rect">
            <a:avLst/>
          </a:prstGeom>
        </p:spPr>
      </p:pic>
      <p:pic>
        <p:nvPicPr>
          <p:cNvPr id="26" name="Grafik 25" descr="Münzen mit einfarbiger Füllung">
            <a:extLst>
              <a:ext uri="{FF2B5EF4-FFF2-40B4-BE49-F238E27FC236}">
                <a16:creationId xmlns:a16="http://schemas.microsoft.com/office/drawing/2014/main" id="{2BB976DA-572C-43DA-B551-40FF9F7EC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3389" y="4744204"/>
            <a:ext cx="538826" cy="538826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53008E3D-D492-4CC2-9BAE-BA00A60D702B}"/>
              </a:ext>
            </a:extLst>
          </p:cNvPr>
          <p:cNvSpPr txBox="1"/>
          <p:nvPr/>
        </p:nvSpPr>
        <p:spPr>
          <a:xfrm>
            <a:off x="8087859" y="763294"/>
            <a:ext cx="349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000" dirty="0">
                <a:solidFill>
                  <a:schemeClr val="accent4">
                    <a:alpha val="50000"/>
                  </a:schemeClr>
                </a:solidFill>
                <a:latin typeface="Barlow ExtraBold" panose="00000900000000000000" pitchFamily="2" charset="0"/>
              </a:rPr>
              <a:t>Title</a:t>
            </a:r>
          </a:p>
          <a:p>
            <a:pPr lvl="0"/>
            <a:r>
              <a:rPr lang="de-AT" sz="2000" dirty="0" err="1">
                <a:latin typeface="Barlow" panose="00000500000000000000" pitchFamily="2" charset="0"/>
              </a:rPr>
              <a:t>Lorem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ipsum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dolor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sit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amet</a:t>
            </a:r>
            <a:r>
              <a:rPr lang="de-AT" sz="2000" dirty="0">
                <a:latin typeface="Barlow" panose="00000500000000000000" pitchFamily="2" charset="0"/>
              </a:rPr>
              <a:t>, </a:t>
            </a:r>
            <a:r>
              <a:rPr lang="de-AT" sz="2000" dirty="0" err="1">
                <a:latin typeface="Barlow" panose="00000500000000000000" pitchFamily="2" charset="0"/>
              </a:rPr>
              <a:t>consetetur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sadipscing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elitr</a:t>
            </a:r>
            <a:endParaRPr lang="de-AT" sz="2000" dirty="0">
              <a:latin typeface="Barlow" panose="00000500000000000000" pitchFamily="2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76C8AD9-B6EE-4BE5-B2D7-E7472A9A7FA0}"/>
              </a:ext>
            </a:extLst>
          </p:cNvPr>
          <p:cNvSpPr txBox="1"/>
          <p:nvPr/>
        </p:nvSpPr>
        <p:spPr>
          <a:xfrm>
            <a:off x="8704616" y="5283030"/>
            <a:ext cx="349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000" dirty="0">
                <a:solidFill>
                  <a:schemeClr val="accent6">
                    <a:alpha val="50000"/>
                  </a:schemeClr>
                </a:solidFill>
                <a:latin typeface="Barlow ExtraBold" panose="00000900000000000000" pitchFamily="2" charset="0"/>
              </a:rPr>
              <a:t>Title</a:t>
            </a:r>
          </a:p>
          <a:p>
            <a:pPr lvl="0"/>
            <a:r>
              <a:rPr lang="de-AT" sz="2000" dirty="0" err="1">
                <a:latin typeface="Barlow" panose="00000500000000000000" pitchFamily="2" charset="0"/>
              </a:rPr>
              <a:t>Lorem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ipsum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dolor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sit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amet</a:t>
            </a:r>
            <a:r>
              <a:rPr lang="de-AT" sz="2000" dirty="0">
                <a:latin typeface="Barlow" panose="00000500000000000000" pitchFamily="2" charset="0"/>
              </a:rPr>
              <a:t>, </a:t>
            </a:r>
            <a:r>
              <a:rPr lang="de-AT" sz="2000" dirty="0" err="1">
                <a:latin typeface="Barlow" panose="00000500000000000000" pitchFamily="2" charset="0"/>
              </a:rPr>
              <a:t>consetetur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sadipscing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elitr</a:t>
            </a:r>
            <a:endParaRPr lang="de-AT" sz="2000" dirty="0">
              <a:latin typeface="Barlow" panose="00000500000000000000" pitchFamily="2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2F0895C-0B57-4C04-B214-86A113C67398}"/>
              </a:ext>
            </a:extLst>
          </p:cNvPr>
          <p:cNvSpPr txBox="1"/>
          <p:nvPr/>
        </p:nvSpPr>
        <p:spPr>
          <a:xfrm>
            <a:off x="-111889" y="2114510"/>
            <a:ext cx="349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de-AT" sz="2000" dirty="0">
                <a:solidFill>
                  <a:schemeClr val="accent1">
                    <a:alpha val="50000"/>
                  </a:schemeClr>
                </a:solidFill>
                <a:latin typeface="Barlow ExtraBold" panose="00000900000000000000" pitchFamily="2" charset="0"/>
              </a:rPr>
              <a:t>Title</a:t>
            </a:r>
          </a:p>
          <a:p>
            <a:pPr lvl="0" algn="r"/>
            <a:r>
              <a:rPr lang="de-AT" sz="2000" dirty="0" err="1">
                <a:latin typeface="Barlow" panose="00000500000000000000" pitchFamily="2" charset="0"/>
              </a:rPr>
              <a:t>Lorem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ipsum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dolor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sit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amet</a:t>
            </a:r>
            <a:r>
              <a:rPr lang="de-AT" sz="2000" dirty="0">
                <a:latin typeface="Barlow" panose="00000500000000000000" pitchFamily="2" charset="0"/>
              </a:rPr>
              <a:t>, </a:t>
            </a:r>
            <a:r>
              <a:rPr lang="de-AT" sz="2000" dirty="0" err="1">
                <a:latin typeface="Barlow" panose="00000500000000000000" pitchFamily="2" charset="0"/>
              </a:rPr>
              <a:t>consetetur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sadipscing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elitr</a:t>
            </a:r>
            <a:endParaRPr lang="de-AT" sz="20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9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A20026B-BD52-4B59-A5A6-037EB8A165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923" y="451976"/>
            <a:ext cx="5610225" cy="5760052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1E7FD15-FC10-4B4B-AB99-203CF9F32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6148" y="1615031"/>
            <a:ext cx="4973288" cy="97835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CFF94DC-3438-4D18-BB1F-2B03ED9E9B8B}"/>
              </a:ext>
            </a:extLst>
          </p:cNvPr>
          <p:cNvSpPr txBox="1"/>
          <p:nvPr/>
        </p:nvSpPr>
        <p:spPr>
          <a:xfrm>
            <a:off x="7163099" y="2593382"/>
            <a:ext cx="48922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</a:rPr>
              <a:t>Live Audience Interaction with PowerPoint.</a:t>
            </a:r>
          </a:p>
          <a:p>
            <a:endParaRPr lang="en-US" sz="2800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</a:rPr>
              <a:t>Download now for free at:</a:t>
            </a:r>
          </a:p>
          <a:p>
            <a:r>
              <a:rPr lang="en-US" sz="2800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slidelizard.com</a:t>
            </a:r>
            <a:endParaRPr lang="en-US" sz="2800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30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8508A2EA-448A-4D7E-A85D-F41A195F2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226666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Bogen 13">
            <a:extLst>
              <a:ext uri="{FF2B5EF4-FFF2-40B4-BE49-F238E27FC236}">
                <a16:creationId xmlns:a16="http://schemas.microsoft.com/office/drawing/2014/main" id="{52C6207E-1B79-4A08-9805-222B91A8E221}"/>
              </a:ext>
            </a:extLst>
          </p:cNvPr>
          <p:cNvSpPr/>
          <p:nvPr/>
        </p:nvSpPr>
        <p:spPr>
          <a:xfrm flipH="1">
            <a:off x="1869440" y="1066800"/>
            <a:ext cx="4348480" cy="4724400"/>
          </a:xfrm>
          <a:prstGeom prst="arc">
            <a:avLst>
              <a:gd name="adj1" fmla="val 18916746"/>
              <a:gd name="adj2" fmla="val 2742926"/>
            </a:avLst>
          </a:prstGeom>
          <a:noFill/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ogen 14">
            <a:extLst>
              <a:ext uri="{FF2B5EF4-FFF2-40B4-BE49-F238E27FC236}">
                <a16:creationId xmlns:a16="http://schemas.microsoft.com/office/drawing/2014/main" id="{1F284525-BAD8-410B-9464-1CCEDFC96BF9}"/>
              </a:ext>
            </a:extLst>
          </p:cNvPr>
          <p:cNvSpPr/>
          <p:nvPr/>
        </p:nvSpPr>
        <p:spPr>
          <a:xfrm rot="10800000" flipH="1">
            <a:off x="5974080" y="1066800"/>
            <a:ext cx="4348480" cy="4724400"/>
          </a:xfrm>
          <a:prstGeom prst="arc">
            <a:avLst>
              <a:gd name="adj1" fmla="val 18916746"/>
              <a:gd name="adj2" fmla="val 2742926"/>
            </a:avLst>
          </a:prstGeom>
          <a:noFill/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59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8508A2EA-448A-4D7E-A85D-F41A195F2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14299"/>
              </p:ext>
            </p:extLst>
          </p:nvPr>
        </p:nvGraphicFramePr>
        <p:xfrm>
          <a:off x="2661920" y="995681"/>
          <a:ext cx="6868160" cy="486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F853E26-F8FB-427B-82D5-DBA88039A5D3}"/>
              </a:ext>
            </a:extLst>
          </p:cNvPr>
          <p:cNvSpPr/>
          <p:nvPr/>
        </p:nvSpPr>
        <p:spPr>
          <a:xfrm>
            <a:off x="9286240" y="1524000"/>
            <a:ext cx="1981200" cy="61976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2400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A7859B-CE46-47B0-B9DF-0141F9BD202D}"/>
              </a:ext>
            </a:extLst>
          </p:cNvPr>
          <p:cNvSpPr/>
          <p:nvPr/>
        </p:nvSpPr>
        <p:spPr>
          <a:xfrm>
            <a:off x="9916160" y="3119120"/>
            <a:ext cx="1981200" cy="61976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2400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5E77211-4A1D-4876-9D49-B0C784B5EDDB}"/>
              </a:ext>
            </a:extLst>
          </p:cNvPr>
          <p:cNvSpPr/>
          <p:nvPr/>
        </p:nvSpPr>
        <p:spPr>
          <a:xfrm>
            <a:off x="7172960" y="518160"/>
            <a:ext cx="1981200" cy="61976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2400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5B36987-BCC7-421D-87D4-2EAD04E75324}"/>
              </a:ext>
            </a:extLst>
          </p:cNvPr>
          <p:cNvSpPr/>
          <p:nvPr/>
        </p:nvSpPr>
        <p:spPr>
          <a:xfrm>
            <a:off x="9286240" y="4714240"/>
            <a:ext cx="1981200" cy="61976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2400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6A9F357-6A00-4D87-943C-6A21E7229CFE}"/>
              </a:ext>
            </a:extLst>
          </p:cNvPr>
          <p:cNvSpPr/>
          <p:nvPr/>
        </p:nvSpPr>
        <p:spPr>
          <a:xfrm>
            <a:off x="7172960" y="5720080"/>
            <a:ext cx="1981200" cy="61976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2400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2F233DB4-F951-4B94-AA8E-7E98059B0B82}"/>
              </a:ext>
            </a:extLst>
          </p:cNvPr>
          <p:cNvSpPr/>
          <p:nvPr/>
        </p:nvSpPr>
        <p:spPr>
          <a:xfrm>
            <a:off x="3083561" y="518160"/>
            <a:ext cx="1981200" cy="61976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2400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1DF388AC-1955-482A-8A2A-CA96294E7398}"/>
              </a:ext>
            </a:extLst>
          </p:cNvPr>
          <p:cNvSpPr/>
          <p:nvPr/>
        </p:nvSpPr>
        <p:spPr>
          <a:xfrm>
            <a:off x="680720" y="1524000"/>
            <a:ext cx="1981200" cy="61976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2400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6738290B-5B2F-4E28-A9A6-54EEC41C72A4}"/>
              </a:ext>
            </a:extLst>
          </p:cNvPr>
          <p:cNvSpPr/>
          <p:nvPr/>
        </p:nvSpPr>
        <p:spPr>
          <a:xfrm>
            <a:off x="294640" y="3119120"/>
            <a:ext cx="1981200" cy="61976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2400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C9717339-A9A8-4A95-9079-BC24FB24DD0B}"/>
              </a:ext>
            </a:extLst>
          </p:cNvPr>
          <p:cNvSpPr/>
          <p:nvPr/>
        </p:nvSpPr>
        <p:spPr>
          <a:xfrm>
            <a:off x="680720" y="4714240"/>
            <a:ext cx="1981200" cy="61976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2400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15B671A-FDA9-486E-8A31-DC8F411134EE}"/>
              </a:ext>
            </a:extLst>
          </p:cNvPr>
          <p:cNvSpPr/>
          <p:nvPr/>
        </p:nvSpPr>
        <p:spPr>
          <a:xfrm>
            <a:off x="3083561" y="5720080"/>
            <a:ext cx="1981200" cy="61976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2400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7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7B70C74-A4DE-4380-AF6B-E127A4AB2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473432"/>
              </p:ext>
            </p:extLst>
          </p:nvPr>
        </p:nvGraphicFramePr>
        <p:xfrm>
          <a:off x="1272541" y="213361"/>
          <a:ext cx="9646918" cy="643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5FF9B7C7-20D7-4F30-AF17-D5C571ED5A14}"/>
              </a:ext>
            </a:extLst>
          </p:cNvPr>
          <p:cNvSpPr txBox="1"/>
          <p:nvPr/>
        </p:nvSpPr>
        <p:spPr>
          <a:xfrm>
            <a:off x="4876800" y="2905760"/>
            <a:ext cx="96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latin typeface="Barlow ExtraBold" panose="00000900000000000000" pitchFamily="2" charset="0"/>
              </a:rPr>
              <a:t>01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888CA7-9DF0-4C3F-899C-E179E4C6DC8C}"/>
              </a:ext>
            </a:extLst>
          </p:cNvPr>
          <p:cNvSpPr txBox="1"/>
          <p:nvPr/>
        </p:nvSpPr>
        <p:spPr>
          <a:xfrm>
            <a:off x="6583680" y="2905760"/>
            <a:ext cx="96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latin typeface="Barlow ExtraBold" panose="00000900000000000000" pitchFamily="2" charset="0"/>
              </a:rPr>
              <a:t>02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5BE162-4761-44C7-A77C-DDC3BE0DC430}"/>
              </a:ext>
            </a:extLst>
          </p:cNvPr>
          <p:cNvSpPr txBox="1"/>
          <p:nvPr/>
        </p:nvSpPr>
        <p:spPr>
          <a:xfrm>
            <a:off x="5618480" y="4359700"/>
            <a:ext cx="96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latin typeface="Barlow ExtraBold" panose="000009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12295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7B70C74-A4DE-4380-AF6B-E127A4AB2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561409"/>
              </p:ext>
            </p:extLst>
          </p:nvPr>
        </p:nvGraphicFramePr>
        <p:xfrm>
          <a:off x="5801360" y="1163320"/>
          <a:ext cx="70104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2C61F864-6807-43F0-A34C-40A09A914A62}"/>
              </a:ext>
            </a:extLst>
          </p:cNvPr>
          <p:cNvSpPr txBox="1"/>
          <p:nvPr/>
        </p:nvSpPr>
        <p:spPr>
          <a:xfrm>
            <a:off x="1382258" y="1447800"/>
            <a:ext cx="507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000" dirty="0" err="1">
                <a:latin typeface="Barlow" panose="00000500000000000000" pitchFamily="2" charset="0"/>
              </a:rPr>
              <a:t>Lorem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ipsum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dolor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sit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amet</a:t>
            </a:r>
            <a:r>
              <a:rPr lang="de-AT" sz="2000" dirty="0">
                <a:latin typeface="Barlow" panose="00000500000000000000" pitchFamily="2" charset="0"/>
              </a:rPr>
              <a:t>, </a:t>
            </a:r>
            <a:r>
              <a:rPr lang="de-AT" sz="2000" dirty="0" err="1">
                <a:latin typeface="Barlow" panose="00000500000000000000" pitchFamily="2" charset="0"/>
              </a:rPr>
              <a:t>consetetur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sadipscing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elitr</a:t>
            </a:r>
            <a:endParaRPr lang="de-AT" sz="2000" dirty="0">
              <a:latin typeface="Barlow" panose="00000500000000000000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217503-677B-4CC9-8219-6A87EB5FCAA3}"/>
              </a:ext>
            </a:extLst>
          </p:cNvPr>
          <p:cNvSpPr txBox="1"/>
          <p:nvPr/>
        </p:nvSpPr>
        <p:spPr>
          <a:xfrm>
            <a:off x="1382258" y="3005594"/>
            <a:ext cx="507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000" dirty="0" err="1">
                <a:latin typeface="Barlow" panose="00000500000000000000" pitchFamily="2" charset="0"/>
              </a:rPr>
              <a:t>Lorem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ipsum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dolor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sit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amet</a:t>
            </a:r>
            <a:r>
              <a:rPr lang="de-AT" sz="2000" dirty="0">
                <a:latin typeface="Barlow" panose="00000500000000000000" pitchFamily="2" charset="0"/>
              </a:rPr>
              <a:t>, </a:t>
            </a:r>
            <a:r>
              <a:rPr lang="de-AT" sz="2000" dirty="0" err="1">
                <a:latin typeface="Barlow" panose="00000500000000000000" pitchFamily="2" charset="0"/>
              </a:rPr>
              <a:t>consetetur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sadipscing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elitr</a:t>
            </a:r>
            <a:endParaRPr lang="de-AT" sz="2000" dirty="0">
              <a:latin typeface="Barlow" panose="000005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26837E-518C-4DE5-8C33-A0C4142517E6}"/>
              </a:ext>
            </a:extLst>
          </p:cNvPr>
          <p:cNvSpPr txBox="1"/>
          <p:nvPr/>
        </p:nvSpPr>
        <p:spPr>
          <a:xfrm>
            <a:off x="1382258" y="4563388"/>
            <a:ext cx="507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000" dirty="0" err="1">
                <a:latin typeface="Barlow" panose="00000500000000000000" pitchFamily="2" charset="0"/>
              </a:rPr>
              <a:t>Lorem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ipsum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dolor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sit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amet</a:t>
            </a:r>
            <a:r>
              <a:rPr lang="de-AT" sz="2000" dirty="0">
                <a:latin typeface="Barlow" panose="00000500000000000000" pitchFamily="2" charset="0"/>
              </a:rPr>
              <a:t>, </a:t>
            </a:r>
            <a:r>
              <a:rPr lang="de-AT" sz="2000" dirty="0" err="1">
                <a:latin typeface="Barlow" panose="00000500000000000000" pitchFamily="2" charset="0"/>
              </a:rPr>
              <a:t>consetetur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sadipscing</a:t>
            </a:r>
            <a:r>
              <a:rPr lang="de-AT" sz="2000" dirty="0">
                <a:latin typeface="Barlow" panose="00000500000000000000" pitchFamily="2" charset="0"/>
              </a:rPr>
              <a:t> </a:t>
            </a:r>
            <a:r>
              <a:rPr lang="de-AT" sz="2000" dirty="0" err="1">
                <a:latin typeface="Barlow" panose="00000500000000000000" pitchFamily="2" charset="0"/>
              </a:rPr>
              <a:t>elitr</a:t>
            </a:r>
            <a:endParaRPr lang="de-AT" sz="2000" dirty="0">
              <a:latin typeface="Barlow" panose="00000500000000000000" pitchFamily="2" charset="0"/>
            </a:endParaRPr>
          </a:p>
        </p:txBody>
      </p:sp>
      <p:pic>
        <p:nvPicPr>
          <p:cNvPr id="3" name="Grafik 2" descr="Post-it-Notizen Silhouette">
            <a:extLst>
              <a:ext uri="{FF2B5EF4-FFF2-40B4-BE49-F238E27FC236}">
                <a16:creationId xmlns:a16="http://schemas.microsoft.com/office/drawing/2014/main" id="{B9A61D91-DF7C-4482-86F2-7299B94A7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1621" y="4002931"/>
            <a:ext cx="914400" cy="914400"/>
          </a:xfrm>
          <a:prstGeom prst="rect">
            <a:avLst/>
          </a:prstGeom>
        </p:spPr>
      </p:pic>
      <p:pic>
        <p:nvPicPr>
          <p:cNvPr id="15" name="Grafik 14" descr="Flugzeug Silhouette">
            <a:extLst>
              <a:ext uri="{FF2B5EF4-FFF2-40B4-BE49-F238E27FC236}">
                <a16:creationId xmlns:a16="http://schemas.microsoft.com/office/drawing/2014/main" id="{4E3E09B1-6607-4DFF-875D-3C2DDFC7FF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49360" y="1913607"/>
            <a:ext cx="914400" cy="914400"/>
          </a:xfrm>
          <a:prstGeom prst="rect">
            <a:avLst/>
          </a:prstGeom>
        </p:spPr>
      </p:pic>
      <p:pic>
        <p:nvPicPr>
          <p:cNvPr id="17" name="Grafik 16" descr="Koffer Silhouette">
            <a:extLst>
              <a:ext uri="{FF2B5EF4-FFF2-40B4-BE49-F238E27FC236}">
                <a16:creationId xmlns:a16="http://schemas.microsoft.com/office/drawing/2014/main" id="{B6C0BCE6-5D90-4749-9E2B-5F0FC0731D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64490" y="4002931"/>
            <a:ext cx="914400" cy="91440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5FBCB379-0358-4AED-A96C-CA16758F4C9C}"/>
              </a:ext>
            </a:extLst>
          </p:cNvPr>
          <p:cNvSpPr/>
          <p:nvPr/>
        </p:nvSpPr>
        <p:spPr>
          <a:xfrm>
            <a:off x="674372" y="1447800"/>
            <a:ext cx="707886" cy="70788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2B5A412-0860-4FF1-AE33-434420CA05F6}"/>
              </a:ext>
            </a:extLst>
          </p:cNvPr>
          <p:cNvSpPr/>
          <p:nvPr/>
        </p:nvSpPr>
        <p:spPr>
          <a:xfrm>
            <a:off x="674372" y="3005594"/>
            <a:ext cx="707886" cy="70788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066CF39-9DDE-4BAE-9296-B81566035363}"/>
              </a:ext>
            </a:extLst>
          </p:cNvPr>
          <p:cNvSpPr/>
          <p:nvPr/>
        </p:nvSpPr>
        <p:spPr>
          <a:xfrm>
            <a:off x="674372" y="4563388"/>
            <a:ext cx="707886" cy="70788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1" name="Grafik 20" descr="Flugzeug Silhouette">
            <a:extLst>
              <a:ext uri="{FF2B5EF4-FFF2-40B4-BE49-F238E27FC236}">
                <a16:creationId xmlns:a16="http://schemas.microsoft.com/office/drawing/2014/main" id="{127832FC-D8B3-4AC9-9CE3-1D96F5FE37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3195" y="1469886"/>
            <a:ext cx="650240" cy="650240"/>
          </a:xfrm>
          <a:prstGeom prst="rect">
            <a:avLst/>
          </a:prstGeom>
        </p:spPr>
      </p:pic>
      <p:pic>
        <p:nvPicPr>
          <p:cNvPr id="22" name="Grafik 21" descr="Post-it-Notizen Silhouette">
            <a:extLst>
              <a:ext uri="{FF2B5EF4-FFF2-40B4-BE49-F238E27FC236}">
                <a16:creationId xmlns:a16="http://schemas.microsoft.com/office/drawing/2014/main" id="{36CA4C64-4ED3-4E20-9878-83B279313A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4514" y="3071634"/>
            <a:ext cx="575806" cy="575806"/>
          </a:xfrm>
          <a:prstGeom prst="rect">
            <a:avLst/>
          </a:prstGeom>
        </p:spPr>
      </p:pic>
      <p:pic>
        <p:nvPicPr>
          <p:cNvPr id="23" name="Grafik 22" descr="Koffer Silhouette">
            <a:extLst>
              <a:ext uri="{FF2B5EF4-FFF2-40B4-BE49-F238E27FC236}">
                <a16:creationId xmlns:a16="http://schemas.microsoft.com/office/drawing/2014/main" id="{D012096F-8727-4379-9B52-3C32406D18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6310" y="4655326"/>
            <a:ext cx="524010" cy="5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7B70C74-A4DE-4380-AF6B-E127A4AB2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902039"/>
              </p:ext>
            </p:extLst>
          </p:nvPr>
        </p:nvGraphicFramePr>
        <p:xfrm>
          <a:off x="2407920" y="469906"/>
          <a:ext cx="7376160" cy="491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 descr="Schachtel mit einfarbiger Füllung">
            <a:extLst>
              <a:ext uri="{FF2B5EF4-FFF2-40B4-BE49-F238E27FC236}">
                <a16:creationId xmlns:a16="http://schemas.microsoft.com/office/drawing/2014/main" id="{F02862A0-A8B5-488D-93E8-2739A9D40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5431" y="1735218"/>
            <a:ext cx="625492" cy="625492"/>
          </a:xfrm>
          <a:prstGeom prst="rect">
            <a:avLst/>
          </a:prstGeom>
        </p:spPr>
      </p:pic>
      <p:pic>
        <p:nvPicPr>
          <p:cNvPr id="9" name="Grafik 8" descr="Koffer mit einfarbiger Füllung">
            <a:extLst>
              <a:ext uri="{FF2B5EF4-FFF2-40B4-BE49-F238E27FC236}">
                <a16:creationId xmlns:a16="http://schemas.microsoft.com/office/drawing/2014/main" id="{2A5C5E5E-BEC4-441F-BCE3-C9BF6C46C2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12556" y="5638068"/>
            <a:ext cx="625492" cy="625492"/>
          </a:xfrm>
          <a:prstGeom prst="rect">
            <a:avLst/>
          </a:prstGeom>
        </p:spPr>
      </p:pic>
      <p:pic>
        <p:nvPicPr>
          <p:cNvPr id="11" name="Grafik 10" descr="Zahnrad mit einfarbiger Füllung">
            <a:extLst>
              <a:ext uri="{FF2B5EF4-FFF2-40B4-BE49-F238E27FC236}">
                <a16:creationId xmlns:a16="http://schemas.microsoft.com/office/drawing/2014/main" id="{E5934E0B-5ECF-4762-91E6-4BF153F351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76898" y="1521767"/>
            <a:ext cx="625492" cy="62549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6E5326A-6435-444A-88A8-E43368D4CB4D}"/>
              </a:ext>
            </a:extLst>
          </p:cNvPr>
          <p:cNvSpPr txBox="1"/>
          <p:nvPr/>
        </p:nvSpPr>
        <p:spPr>
          <a:xfrm>
            <a:off x="6096000" y="5407854"/>
            <a:ext cx="208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800" dirty="0">
                <a:solidFill>
                  <a:schemeClr val="accent6">
                    <a:alpha val="50000"/>
                  </a:schemeClr>
                </a:solidFill>
                <a:latin typeface="Barlow ExtraBold" panose="00000900000000000000" pitchFamily="2" charset="0"/>
              </a:rPr>
              <a:t>Title</a:t>
            </a:r>
          </a:p>
          <a:p>
            <a:pPr lvl="0"/>
            <a:r>
              <a:rPr lang="da-DK" sz="1800" dirty="0">
                <a:latin typeface="Barlow" panose="00000500000000000000" pitchFamily="2" charset="0"/>
              </a:rPr>
              <a:t>Lorem ipsum dolor sit amet</a:t>
            </a:r>
            <a:endParaRPr lang="de-AT" sz="1800" dirty="0"/>
          </a:p>
          <a:p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51FF72E-6A00-479C-9559-241AD35C8A7B}"/>
              </a:ext>
            </a:extLst>
          </p:cNvPr>
          <p:cNvSpPr txBox="1"/>
          <p:nvPr/>
        </p:nvSpPr>
        <p:spPr>
          <a:xfrm>
            <a:off x="8750182" y="1210273"/>
            <a:ext cx="208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800" dirty="0">
                <a:solidFill>
                  <a:schemeClr val="accent4">
                    <a:alpha val="50000"/>
                  </a:schemeClr>
                </a:solidFill>
                <a:latin typeface="Barlow ExtraBold" panose="00000900000000000000" pitchFamily="2" charset="0"/>
              </a:rPr>
              <a:t>Title</a:t>
            </a:r>
          </a:p>
          <a:p>
            <a:pPr lvl="0"/>
            <a:r>
              <a:rPr lang="da-DK" sz="1800" dirty="0">
                <a:latin typeface="Barlow" panose="00000500000000000000" pitchFamily="2" charset="0"/>
              </a:rPr>
              <a:t>Lorem ipsum dolor sit amet</a:t>
            </a:r>
            <a:endParaRPr lang="de-AT" sz="1800" dirty="0"/>
          </a:p>
          <a:p>
            <a:endParaRPr lang="de-AT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4EB19D3-AD56-4388-82A3-0EB73040BB92}"/>
              </a:ext>
            </a:extLst>
          </p:cNvPr>
          <p:cNvSpPr txBox="1"/>
          <p:nvPr/>
        </p:nvSpPr>
        <p:spPr>
          <a:xfrm>
            <a:off x="1215805" y="1423724"/>
            <a:ext cx="208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da-DK" sz="1800" dirty="0">
                <a:solidFill>
                  <a:schemeClr val="accent5">
                    <a:alpha val="50000"/>
                  </a:schemeClr>
                </a:solidFill>
                <a:latin typeface="Barlow ExtraBold" panose="00000900000000000000" pitchFamily="2" charset="0"/>
              </a:rPr>
              <a:t>Title</a:t>
            </a:r>
          </a:p>
          <a:p>
            <a:pPr lvl="0" algn="r"/>
            <a:r>
              <a:rPr lang="da-DK" sz="1800" dirty="0">
                <a:latin typeface="Barlow" panose="00000500000000000000" pitchFamily="2" charset="0"/>
              </a:rPr>
              <a:t>Lorem ipsum dolor sit amet</a:t>
            </a:r>
            <a:endParaRPr lang="de-AT" sz="1800" dirty="0"/>
          </a:p>
          <a:p>
            <a:pPr algn="r"/>
            <a:endParaRPr lang="de-AT" dirty="0"/>
          </a:p>
        </p:txBody>
      </p:sp>
      <p:pic>
        <p:nvPicPr>
          <p:cNvPr id="18" name="Grafik 17" descr="Geöffneter Ordner mit einfarbiger Füllung">
            <a:extLst>
              <a:ext uri="{FF2B5EF4-FFF2-40B4-BE49-F238E27FC236}">
                <a16:creationId xmlns:a16="http://schemas.microsoft.com/office/drawing/2014/main" id="{DD244ABE-23E4-4913-9FD3-B409FC2649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32225" y="849981"/>
            <a:ext cx="527550" cy="527550"/>
          </a:xfrm>
          <a:prstGeom prst="rect">
            <a:avLst/>
          </a:prstGeom>
        </p:spPr>
      </p:pic>
      <p:pic>
        <p:nvPicPr>
          <p:cNvPr id="20" name="Grafik 19" descr="Koffer mit einfarbiger Füllung">
            <a:extLst>
              <a:ext uri="{FF2B5EF4-FFF2-40B4-BE49-F238E27FC236}">
                <a16:creationId xmlns:a16="http://schemas.microsoft.com/office/drawing/2014/main" id="{5C7BA563-D544-4679-B2B9-03F263F4D2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53137" y="3092619"/>
            <a:ext cx="527550" cy="527550"/>
          </a:xfrm>
          <a:prstGeom prst="rect">
            <a:avLst/>
          </a:prstGeom>
        </p:spPr>
      </p:pic>
      <p:pic>
        <p:nvPicPr>
          <p:cNvPr id="22" name="Grafik 21" descr="Münzen mit einfarbiger Füllung">
            <a:extLst>
              <a:ext uri="{FF2B5EF4-FFF2-40B4-BE49-F238E27FC236}">
                <a16:creationId xmlns:a16="http://schemas.microsoft.com/office/drawing/2014/main" id="{2DA54EB0-C98D-4F4F-A6BA-A0E9E92F3C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97425" y="3092619"/>
            <a:ext cx="527550" cy="527550"/>
          </a:xfrm>
          <a:prstGeom prst="rect">
            <a:avLst/>
          </a:prstGeom>
        </p:spPr>
      </p:pic>
      <p:sp>
        <p:nvSpPr>
          <p:cNvPr id="23" name="Bogen 22">
            <a:extLst>
              <a:ext uri="{FF2B5EF4-FFF2-40B4-BE49-F238E27FC236}">
                <a16:creationId xmlns:a16="http://schemas.microsoft.com/office/drawing/2014/main" id="{18193873-84F3-44B6-A365-65A2E2B3B151}"/>
              </a:ext>
            </a:extLst>
          </p:cNvPr>
          <p:cNvSpPr/>
          <p:nvPr/>
        </p:nvSpPr>
        <p:spPr>
          <a:xfrm rot="3204663" flipH="1">
            <a:off x="6971893" y="1768549"/>
            <a:ext cx="2081832" cy="2261804"/>
          </a:xfrm>
          <a:prstGeom prst="arc">
            <a:avLst>
              <a:gd name="adj1" fmla="val 18916746"/>
              <a:gd name="adj2" fmla="val 2742926"/>
            </a:avLst>
          </a:prstGeom>
          <a:noFill/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Bogen 23">
            <a:extLst>
              <a:ext uri="{FF2B5EF4-FFF2-40B4-BE49-F238E27FC236}">
                <a16:creationId xmlns:a16="http://schemas.microsoft.com/office/drawing/2014/main" id="{A9BAF17C-0475-4746-B5FA-0A711DAEDCD0}"/>
              </a:ext>
            </a:extLst>
          </p:cNvPr>
          <p:cNvSpPr/>
          <p:nvPr/>
        </p:nvSpPr>
        <p:spPr>
          <a:xfrm rot="9952912" flipH="1">
            <a:off x="4833528" y="3945402"/>
            <a:ext cx="1701467" cy="1919935"/>
          </a:xfrm>
          <a:prstGeom prst="arc">
            <a:avLst>
              <a:gd name="adj1" fmla="val 18916746"/>
              <a:gd name="adj2" fmla="val 2742926"/>
            </a:avLst>
          </a:prstGeom>
          <a:noFill/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Bogen 24">
            <a:extLst>
              <a:ext uri="{FF2B5EF4-FFF2-40B4-BE49-F238E27FC236}">
                <a16:creationId xmlns:a16="http://schemas.microsoft.com/office/drawing/2014/main" id="{33E3F2FE-EB5D-40E5-96A0-E4E655FC6C3A}"/>
              </a:ext>
            </a:extLst>
          </p:cNvPr>
          <p:cNvSpPr/>
          <p:nvPr/>
        </p:nvSpPr>
        <p:spPr>
          <a:xfrm rot="7328719" flipH="1">
            <a:off x="3150354" y="1879129"/>
            <a:ext cx="2081832" cy="2261804"/>
          </a:xfrm>
          <a:prstGeom prst="arc">
            <a:avLst>
              <a:gd name="adj1" fmla="val 18916746"/>
              <a:gd name="adj2" fmla="val 2742926"/>
            </a:avLst>
          </a:prstGeom>
          <a:noFill/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832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D2F1B5F0-6176-4BF3-BC31-7572A9425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033666"/>
              </p:ext>
            </p:extLst>
          </p:nvPr>
        </p:nvGraphicFramePr>
        <p:xfrm>
          <a:off x="970598" y="130387"/>
          <a:ext cx="10586720" cy="618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9494E2CD-7546-47CB-BF16-F546AE681225}"/>
              </a:ext>
            </a:extLst>
          </p:cNvPr>
          <p:cNvSpPr/>
          <p:nvPr/>
        </p:nvSpPr>
        <p:spPr>
          <a:xfrm>
            <a:off x="757238" y="3525520"/>
            <a:ext cx="10800080" cy="38608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Grafik 5" descr="Anker mit einfarbiger Füllung">
            <a:extLst>
              <a:ext uri="{FF2B5EF4-FFF2-40B4-BE49-F238E27FC236}">
                <a16:creationId xmlns:a16="http://schemas.microsoft.com/office/drawing/2014/main" id="{B229E068-8186-457B-8DCD-3AED6035F0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1304" y="4033869"/>
            <a:ext cx="759320" cy="759320"/>
          </a:xfrm>
          <a:prstGeom prst="rect">
            <a:avLst/>
          </a:prstGeom>
        </p:spPr>
      </p:pic>
      <p:pic>
        <p:nvPicPr>
          <p:cNvPr id="8" name="Grafik 7" descr="Glocken mit einfarbiger Füllung">
            <a:extLst>
              <a:ext uri="{FF2B5EF4-FFF2-40B4-BE49-F238E27FC236}">
                <a16:creationId xmlns:a16="http://schemas.microsoft.com/office/drawing/2014/main" id="{4099542E-20A3-4EA8-A4E3-A4CCFF52F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02840" y="3949381"/>
            <a:ext cx="759320" cy="759320"/>
          </a:xfrm>
          <a:prstGeom prst="rect">
            <a:avLst/>
          </a:prstGeom>
        </p:spPr>
      </p:pic>
      <p:pic>
        <p:nvPicPr>
          <p:cNvPr id="10" name="Grafik 9" descr="Chat mit einfarbiger Füllung">
            <a:extLst>
              <a:ext uri="{FF2B5EF4-FFF2-40B4-BE49-F238E27FC236}">
                <a16:creationId xmlns:a16="http://schemas.microsoft.com/office/drawing/2014/main" id="{E766AFBA-2CAB-4E88-B9EA-E7878CB194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39768" y="4129826"/>
            <a:ext cx="759320" cy="759320"/>
          </a:xfrm>
          <a:prstGeom prst="rect">
            <a:avLst/>
          </a:prstGeom>
        </p:spPr>
      </p:pic>
      <p:pic>
        <p:nvPicPr>
          <p:cNvPr id="12" name="Grafik 11" descr="Fingerabdruck mit einfarbiger Füllung">
            <a:extLst>
              <a:ext uri="{FF2B5EF4-FFF2-40B4-BE49-F238E27FC236}">
                <a16:creationId xmlns:a16="http://schemas.microsoft.com/office/drawing/2014/main" id="{6A38C110-1DBA-4EB4-90D7-9ACF47CBA9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03986" y="3985316"/>
            <a:ext cx="759320" cy="75932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FC60A41-4DAF-4E44-B782-A09745E9136E}"/>
              </a:ext>
            </a:extLst>
          </p:cNvPr>
          <p:cNvSpPr txBox="1"/>
          <p:nvPr/>
        </p:nvSpPr>
        <p:spPr>
          <a:xfrm>
            <a:off x="1575926" y="2862080"/>
            <a:ext cx="161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8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1800" dirty="0">
              <a:solidFill>
                <a:schemeClr val="tx1"/>
              </a:solidFill>
              <a:latin typeface="Barlow" panose="00000500000000000000" pitchFamily="2" charset="0"/>
            </a:endParaRPr>
          </a:p>
          <a:p>
            <a:pPr algn="ctr"/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C2D0EC-8F23-4621-BFEB-E7917F8EAFC7}"/>
              </a:ext>
            </a:extLst>
          </p:cNvPr>
          <p:cNvSpPr txBox="1"/>
          <p:nvPr/>
        </p:nvSpPr>
        <p:spPr>
          <a:xfrm>
            <a:off x="4011708" y="2862080"/>
            <a:ext cx="161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8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1800" dirty="0">
              <a:solidFill>
                <a:schemeClr val="tx1"/>
              </a:solidFill>
              <a:latin typeface="Barlow" panose="00000500000000000000" pitchFamily="2" charset="0"/>
            </a:endParaRPr>
          </a:p>
          <a:p>
            <a:pPr algn="ctr"/>
            <a:endParaRPr lang="de-AT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044C715-B012-4174-A9FE-0D6D5201D941}"/>
              </a:ext>
            </a:extLst>
          </p:cNvPr>
          <p:cNvSpPr txBox="1"/>
          <p:nvPr/>
        </p:nvSpPr>
        <p:spPr>
          <a:xfrm>
            <a:off x="6629446" y="2862080"/>
            <a:ext cx="161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8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1800" dirty="0">
              <a:solidFill>
                <a:schemeClr val="tx1"/>
              </a:solidFill>
              <a:latin typeface="Barlow" panose="00000500000000000000" pitchFamily="2" charset="0"/>
            </a:endParaRPr>
          </a:p>
          <a:p>
            <a:pPr algn="ctr"/>
            <a:endParaRPr lang="de-AT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7009F7-226E-49C2-BA10-ED2149BC558C}"/>
              </a:ext>
            </a:extLst>
          </p:cNvPr>
          <p:cNvSpPr txBox="1"/>
          <p:nvPr/>
        </p:nvSpPr>
        <p:spPr>
          <a:xfrm>
            <a:off x="9147526" y="2862080"/>
            <a:ext cx="161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800" dirty="0">
                <a:solidFill>
                  <a:schemeClr val="tx1"/>
                </a:solidFill>
                <a:latin typeface="Barlow" panose="00000500000000000000" pitchFamily="2" charset="0"/>
              </a:rPr>
              <a:t>Lorem ipsum</a:t>
            </a:r>
            <a:endParaRPr lang="de-AT" sz="1800" dirty="0">
              <a:solidFill>
                <a:schemeClr val="tx1"/>
              </a:solidFill>
              <a:latin typeface="Barlow" panose="00000500000000000000" pitchFamily="2" charset="0"/>
            </a:endParaRPr>
          </a:p>
          <a:p>
            <a:pPr algn="ctr"/>
            <a:endParaRPr lang="de-AT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249933-2B15-43A9-9B95-D8F89D23C223}"/>
              </a:ext>
            </a:extLst>
          </p:cNvPr>
          <p:cNvSpPr txBox="1"/>
          <p:nvPr/>
        </p:nvSpPr>
        <p:spPr>
          <a:xfrm>
            <a:off x="1712551" y="3464685"/>
            <a:ext cx="134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 ExtraBold" panose="00000900000000000000" pitchFamily="2" charset="0"/>
              </a:rPr>
              <a:t>Title</a:t>
            </a:r>
            <a:endParaRPr lang="de-AT" sz="2400" dirty="0">
              <a:latin typeface="Barlow ExtraBold" panose="00000900000000000000" pitchFamily="2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690050D-042D-4B03-AD01-62B922FE62F7}"/>
              </a:ext>
            </a:extLst>
          </p:cNvPr>
          <p:cNvSpPr txBox="1"/>
          <p:nvPr/>
        </p:nvSpPr>
        <p:spPr>
          <a:xfrm>
            <a:off x="4119996" y="3464685"/>
            <a:ext cx="134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 ExtraBold" panose="00000900000000000000" pitchFamily="2" charset="0"/>
              </a:rPr>
              <a:t>Title</a:t>
            </a:r>
            <a:endParaRPr lang="de-AT" sz="2400" dirty="0">
              <a:latin typeface="Barlow ExtraBold" panose="000009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BA23E88-1224-4FC2-B65C-2F3F9ED2641A}"/>
              </a:ext>
            </a:extLst>
          </p:cNvPr>
          <p:cNvSpPr txBox="1"/>
          <p:nvPr/>
        </p:nvSpPr>
        <p:spPr>
          <a:xfrm>
            <a:off x="6729868" y="3464685"/>
            <a:ext cx="134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 ExtraBold" panose="00000900000000000000" pitchFamily="2" charset="0"/>
              </a:rPr>
              <a:t>Title</a:t>
            </a:r>
            <a:endParaRPr lang="de-AT" sz="2400" dirty="0">
              <a:latin typeface="Barlow ExtraBold" panose="000009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A1EA856-AA40-47AC-B65C-7B9696AEA8FD}"/>
              </a:ext>
            </a:extLst>
          </p:cNvPr>
          <p:cNvSpPr txBox="1"/>
          <p:nvPr/>
        </p:nvSpPr>
        <p:spPr>
          <a:xfrm>
            <a:off x="9296182" y="3464685"/>
            <a:ext cx="134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tx1"/>
                </a:solidFill>
                <a:latin typeface="Barlow ExtraBold" panose="00000900000000000000" pitchFamily="2" charset="0"/>
              </a:rPr>
              <a:t>Title</a:t>
            </a:r>
            <a:endParaRPr lang="de-AT" sz="2400" dirty="0">
              <a:latin typeface="Barlow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1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465DDA0-7961-4B7D-9662-9A9C0C25D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719272"/>
              </p:ext>
            </p:extLst>
          </p:nvPr>
        </p:nvGraphicFramePr>
        <p:xfrm>
          <a:off x="3040381" y="1391920"/>
          <a:ext cx="6111238" cy="407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Google Shape;557;p23">
            <a:extLst>
              <a:ext uri="{FF2B5EF4-FFF2-40B4-BE49-F238E27FC236}">
                <a16:creationId xmlns:a16="http://schemas.microsoft.com/office/drawing/2014/main" id="{12349424-9A99-43B4-BDCC-54B3D0BE0CF4}"/>
              </a:ext>
            </a:extLst>
          </p:cNvPr>
          <p:cNvSpPr/>
          <p:nvPr/>
        </p:nvSpPr>
        <p:spPr>
          <a:xfrm flipV="1">
            <a:off x="3187557" y="4751030"/>
            <a:ext cx="2458280" cy="648132"/>
          </a:xfrm>
          <a:custGeom>
            <a:avLst/>
            <a:gdLst/>
            <a:ahLst/>
            <a:cxnLst/>
            <a:rect l="l" t="t" r="r" b="b"/>
            <a:pathLst>
              <a:path w="100139" h="80662" fill="none" extrusionOk="0">
                <a:moveTo>
                  <a:pt x="100139" y="80662"/>
                </a:moveTo>
                <a:lnTo>
                  <a:pt x="81532" y="1"/>
                </a:lnTo>
                <a:lnTo>
                  <a:pt x="0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557;p23">
            <a:extLst>
              <a:ext uri="{FF2B5EF4-FFF2-40B4-BE49-F238E27FC236}">
                <a16:creationId xmlns:a16="http://schemas.microsoft.com/office/drawing/2014/main" id="{1FFAEE76-3DD5-4D92-8A65-AA4A77BFF123}"/>
              </a:ext>
            </a:extLst>
          </p:cNvPr>
          <p:cNvSpPr/>
          <p:nvPr/>
        </p:nvSpPr>
        <p:spPr>
          <a:xfrm>
            <a:off x="1905189" y="2388379"/>
            <a:ext cx="3124546" cy="865826"/>
          </a:xfrm>
          <a:custGeom>
            <a:avLst/>
            <a:gdLst/>
            <a:ahLst/>
            <a:cxnLst/>
            <a:rect l="l" t="t" r="r" b="b"/>
            <a:pathLst>
              <a:path w="100139" h="80662" fill="none" extrusionOk="0">
                <a:moveTo>
                  <a:pt x="100139" y="80662"/>
                </a:moveTo>
                <a:lnTo>
                  <a:pt x="81532" y="1"/>
                </a:lnTo>
                <a:lnTo>
                  <a:pt x="0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557;p23">
            <a:extLst>
              <a:ext uri="{FF2B5EF4-FFF2-40B4-BE49-F238E27FC236}">
                <a16:creationId xmlns:a16="http://schemas.microsoft.com/office/drawing/2014/main" id="{3A78BFA9-069F-409A-999D-B1EF49FE7681}"/>
              </a:ext>
            </a:extLst>
          </p:cNvPr>
          <p:cNvSpPr/>
          <p:nvPr/>
        </p:nvSpPr>
        <p:spPr>
          <a:xfrm flipH="1">
            <a:off x="6407354" y="1420441"/>
            <a:ext cx="3227932" cy="865826"/>
          </a:xfrm>
          <a:custGeom>
            <a:avLst/>
            <a:gdLst/>
            <a:ahLst/>
            <a:cxnLst/>
            <a:rect l="l" t="t" r="r" b="b"/>
            <a:pathLst>
              <a:path w="100139" h="80662" fill="none" extrusionOk="0">
                <a:moveTo>
                  <a:pt x="100139" y="80662"/>
                </a:moveTo>
                <a:lnTo>
                  <a:pt x="81532" y="1"/>
                </a:lnTo>
                <a:lnTo>
                  <a:pt x="0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557;p23">
            <a:extLst>
              <a:ext uri="{FF2B5EF4-FFF2-40B4-BE49-F238E27FC236}">
                <a16:creationId xmlns:a16="http://schemas.microsoft.com/office/drawing/2014/main" id="{D1746637-28E6-4063-BA5A-1943F9F02475}"/>
              </a:ext>
            </a:extLst>
          </p:cNvPr>
          <p:cNvSpPr/>
          <p:nvPr/>
        </p:nvSpPr>
        <p:spPr>
          <a:xfrm flipH="1" flipV="1">
            <a:off x="7145813" y="3647089"/>
            <a:ext cx="2228534" cy="765960"/>
          </a:xfrm>
          <a:custGeom>
            <a:avLst/>
            <a:gdLst/>
            <a:ahLst/>
            <a:cxnLst/>
            <a:rect l="l" t="t" r="r" b="b"/>
            <a:pathLst>
              <a:path w="100139" h="80662" fill="none" extrusionOk="0">
                <a:moveTo>
                  <a:pt x="100139" y="80662"/>
                </a:moveTo>
                <a:lnTo>
                  <a:pt x="81532" y="1"/>
                </a:lnTo>
                <a:lnTo>
                  <a:pt x="0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80A2FA-26D9-42C6-9640-EADA83F414C0}"/>
              </a:ext>
            </a:extLst>
          </p:cNvPr>
          <p:cNvSpPr txBox="1"/>
          <p:nvPr/>
        </p:nvSpPr>
        <p:spPr>
          <a:xfrm>
            <a:off x="1820241" y="1938991"/>
            <a:ext cx="175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solidFill>
                  <a:schemeClr val="tx1"/>
                </a:solidFill>
                <a:latin typeface="Barlow ExtraBold" panose="00000900000000000000" pitchFamily="2" charset="0"/>
              </a:rPr>
              <a:t>Title</a:t>
            </a:r>
          </a:p>
          <a:p>
            <a:endParaRPr lang="da-DK" dirty="0">
              <a:latin typeface="Barlow" panose="00000500000000000000" pitchFamily="2" charset="0"/>
            </a:endParaRPr>
          </a:p>
          <a:p>
            <a:pPr lvl="0"/>
            <a:r>
              <a:rPr lang="da-DK" sz="1800" dirty="0">
                <a:latin typeface="Barlow" panose="00000500000000000000" pitchFamily="2" charset="0"/>
              </a:rPr>
              <a:t>Lorem ipsum dolor sit amet</a:t>
            </a:r>
            <a:endParaRPr lang="de-AT" sz="1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597038-B878-4D89-AE65-A25D52C80969}"/>
              </a:ext>
            </a:extLst>
          </p:cNvPr>
          <p:cNvSpPr txBox="1"/>
          <p:nvPr/>
        </p:nvSpPr>
        <p:spPr>
          <a:xfrm>
            <a:off x="3187557" y="4913227"/>
            <a:ext cx="175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solidFill>
                  <a:schemeClr val="tx1"/>
                </a:solidFill>
                <a:latin typeface="Barlow ExtraBold" panose="00000900000000000000" pitchFamily="2" charset="0"/>
              </a:rPr>
              <a:t>Title</a:t>
            </a:r>
          </a:p>
          <a:p>
            <a:endParaRPr lang="da-DK" dirty="0">
              <a:latin typeface="Barlow" panose="00000500000000000000" pitchFamily="2" charset="0"/>
            </a:endParaRPr>
          </a:p>
          <a:p>
            <a:pPr lvl="0"/>
            <a:r>
              <a:rPr lang="da-DK" sz="1800" dirty="0">
                <a:latin typeface="Barlow" panose="00000500000000000000" pitchFamily="2" charset="0"/>
              </a:rPr>
              <a:t>Lorem ipsum dolor sit amet</a:t>
            </a:r>
            <a:endParaRPr lang="de-AT" sz="1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BA8A8F3-D40F-43CF-B603-52B1F5E326E0}"/>
              </a:ext>
            </a:extLst>
          </p:cNvPr>
          <p:cNvSpPr txBox="1"/>
          <p:nvPr/>
        </p:nvSpPr>
        <p:spPr>
          <a:xfrm>
            <a:off x="7616791" y="3971569"/>
            <a:ext cx="175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800" dirty="0">
                <a:solidFill>
                  <a:schemeClr val="tx1"/>
                </a:solidFill>
                <a:latin typeface="Barlow ExtraBold" panose="00000900000000000000" pitchFamily="2" charset="0"/>
              </a:rPr>
              <a:t>Title</a:t>
            </a:r>
          </a:p>
          <a:p>
            <a:pPr algn="r"/>
            <a:endParaRPr lang="da-DK" dirty="0">
              <a:latin typeface="Barlow" panose="00000500000000000000" pitchFamily="2" charset="0"/>
            </a:endParaRPr>
          </a:p>
          <a:p>
            <a:pPr lvl="0" algn="r"/>
            <a:r>
              <a:rPr lang="da-DK" sz="1800" dirty="0">
                <a:latin typeface="Barlow" panose="00000500000000000000" pitchFamily="2" charset="0"/>
              </a:rPr>
              <a:t>Lorem ipsum dolor sit amet</a:t>
            </a:r>
            <a:endParaRPr lang="de-AT" sz="18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6BCF0C-2922-4EA1-89C1-1C03CB069287}"/>
              </a:ext>
            </a:extLst>
          </p:cNvPr>
          <p:cNvSpPr txBox="1"/>
          <p:nvPr/>
        </p:nvSpPr>
        <p:spPr>
          <a:xfrm>
            <a:off x="7792782" y="1017608"/>
            <a:ext cx="175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800" dirty="0">
                <a:solidFill>
                  <a:schemeClr val="tx1"/>
                </a:solidFill>
                <a:latin typeface="Barlow ExtraBold" panose="00000900000000000000" pitchFamily="2" charset="0"/>
              </a:rPr>
              <a:t>Title</a:t>
            </a:r>
          </a:p>
          <a:p>
            <a:pPr algn="r"/>
            <a:endParaRPr lang="da-DK" dirty="0">
              <a:latin typeface="Barlow" panose="00000500000000000000" pitchFamily="2" charset="0"/>
            </a:endParaRPr>
          </a:p>
          <a:p>
            <a:pPr lvl="0" algn="r"/>
            <a:r>
              <a:rPr lang="da-DK" sz="1800" dirty="0">
                <a:latin typeface="Barlow" panose="00000500000000000000" pitchFamily="2" charset="0"/>
              </a:rPr>
              <a:t>Lorem ipsum dolor sit amet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91970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4244790" y="457131"/>
            <a:ext cx="3702419" cy="2367742"/>
          </a:xfrm>
          <a:custGeom>
            <a:avLst/>
            <a:gdLst>
              <a:gd name="connsiteX0" fmla="*/ 22576 w 3702419"/>
              <a:gd name="connsiteY0" fmla="*/ 2122119 h 2367742"/>
              <a:gd name="connsiteX1" fmla="*/ 1851210 w 3702419"/>
              <a:gd name="connsiteY1" fmla="*/ 2367743 h 2367742"/>
              <a:gd name="connsiteX2" fmla="*/ 3679844 w 3702419"/>
              <a:gd name="connsiteY2" fmla="*/ 2122119 h 2367742"/>
              <a:gd name="connsiteX3" fmla="*/ 3702420 w 3702419"/>
              <a:gd name="connsiteY3" fmla="*/ 1851210 h 2367742"/>
              <a:gd name="connsiteX4" fmla="*/ 1851210 w 3702419"/>
              <a:gd name="connsiteY4" fmla="*/ 0 h 2367742"/>
              <a:gd name="connsiteX5" fmla="*/ 0 w 3702419"/>
              <a:gd name="connsiteY5" fmla="*/ 1851210 h 2367742"/>
              <a:gd name="connsiteX6" fmla="*/ 22576 w 3702419"/>
              <a:gd name="connsiteY6" fmla="*/ 2122119 h 23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2419" h="2367742">
                <a:moveTo>
                  <a:pt x="22576" y="2122119"/>
                </a:moveTo>
                <a:cubicBezTo>
                  <a:pt x="637620" y="1920183"/>
                  <a:pt x="1311253" y="2010667"/>
                  <a:pt x="1851210" y="2367743"/>
                </a:cubicBezTo>
                <a:cubicBezTo>
                  <a:pt x="2391167" y="2010667"/>
                  <a:pt x="3064800" y="1920183"/>
                  <a:pt x="3679844" y="2122119"/>
                </a:cubicBezTo>
                <a:cubicBezTo>
                  <a:pt x="3694229" y="2032520"/>
                  <a:pt x="3701769" y="1941955"/>
                  <a:pt x="3702420" y="1851210"/>
                </a:cubicBezTo>
                <a:cubicBezTo>
                  <a:pt x="3702420" y="828818"/>
                  <a:pt x="2873601" y="0"/>
                  <a:pt x="1851210" y="0"/>
                </a:cubicBezTo>
                <a:cubicBezTo>
                  <a:pt x="828818" y="0"/>
                  <a:pt x="0" y="828818"/>
                  <a:pt x="0" y="1851210"/>
                </a:cubicBezTo>
                <a:cubicBezTo>
                  <a:pt x="650" y="1941955"/>
                  <a:pt x="8190" y="2032520"/>
                  <a:pt x="22576" y="2122119"/>
                </a:cubicBezTo>
                <a:close/>
              </a:path>
            </a:pathLst>
          </a:custGeom>
          <a:noFill/>
          <a:ln w="90289" cap="flat">
            <a:solidFill>
              <a:schemeClr val="accent4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2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6327175" y="2952200"/>
            <a:ext cx="2788364" cy="3492916"/>
          </a:xfrm>
          <a:custGeom>
            <a:avLst/>
            <a:gdLst>
              <a:gd name="connsiteX0" fmla="*/ 1789803 w 2788364"/>
              <a:gd name="connsiteY0" fmla="*/ 1806 h 3492916"/>
              <a:gd name="connsiteX1" fmla="*/ 689011 w 2788364"/>
              <a:gd name="connsiteY1" fmla="*/ 1266047 h 3492916"/>
              <a:gd name="connsiteX2" fmla="*/ 722423 w 2788364"/>
              <a:gd name="connsiteY2" fmla="*/ 1641707 h 3492916"/>
              <a:gd name="connsiteX3" fmla="*/ 0 w 2788364"/>
              <a:gd name="connsiteY3" fmla="*/ 3234651 h 3492916"/>
              <a:gd name="connsiteX4" fmla="*/ 937344 w 2788364"/>
              <a:gd name="connsiteY4" fmla="*/ 3492917 h 3492916"/>
              <a:gd name="connsiteX5" fmla="*/ 2788364 w 2788364"/>
              <a:gd name="connsiteY5" fmla="*/ 1643323 h 3492916"/>
              <a:gd name="connsiteX6" fmla="*/ 1789803 w 2788364"/>
              <a:gd name="connsiteY6" fmla="*/ 0 h 349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364" h="3492916">
                <a:moveTo>
                  <a:pt x="1789803" y="1806"/>
                </a:moveTo>
                <a:cubicBezTo>
                  <a:pt x="1610877" y="555842"/>
                  <a:pt x="1213165" y="1012612"/>
                  <a:pt x="689011" y="1266047"/>
                </a:cubicBezTo>
                <a:cubicBezTo>
                  <a:pt x="711162" y="1390042"/>
                  <a:pt x="722342" y="1515752"/>
                  <a:pt x="722423" y="1641707"/>
                </a:cubicBezTo>
                <a:cubicBezTo>
                  <a:pt x="722523" y="2252001"/>
                  <a:pt x="459190" y="2832649"/>
                  <a:pt x="0" y="3234651"/>
                </a:cubicBezTo>
                <a:cubicBezTo>
                  <a:pt x="283434" y="3403707"/>
                  <a:pt x="607323" y="3492944"/>
                  <a:pt x="937344" y="3492917"/>
                </a:cubicBezTo>
                <a:cubicBezTo>
                  <a:pt x="1959239" y="3493314"/>
                  <a:pt x="2787967" y="2665218"/>
                  <a:pt x="2788364" y="1643323"/>
                </a:cubicBezTo>
                <a:cubicBezTo>
                  <a:pt x="2788636" y="952018"/>
                  <a:pt x="2403512" y="318227"/>
                  <a:pt x="1789803" y="0"/>
                </a:cubicBezTo>
                <a:close/>
              </a:path>
            </a:pathLst>
          </a:custGeom>
          <a:noFill/>
          <a:ln w="90289" cap="flat">
            <a:solidFill>
              <a:schemeClr val="accent4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4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3076075" y="2955812"/>
            <a:ext cx="2788749" cy="3492917"/>
          </a:xfrm>
          <a:custGeom>
            <a:avLst/>
            <a:gdLst>
              <a:gd name="connsiteX0" fmla="*/ 1851405 w 2788749"/>
              <a:gd name="connsiteY0" fmla="*/ 3491111 h 3492917"/>
              <a:gd name="connsiteX1" fmla="*/ 2788749 w 2788749"/>
              <a:gd name="connsiteY1" fmla="*/ 3232844 h 3492917"/>
              <a:gd name="connsiteX2" fmla="*/ 2066326 w 2788749"/>
              <a:gd name="connsiteY2" fmla="*/ 1639901 h 3492917"/>
              <a:gd name="connsiteX3" fmla="*/ 2099738 w 2788749"/>
              <a:gd name="connsiteY3" fmla="*/ 1264241 h 3492917"/>
              <a:gd name="connsiteX4" fmla="*/ 998946 w 2788749"/>
              <a:gd name="connsiteY4" fmla="*/ 0 h 3492917"/>
              <a:gd name="connsiteX5" fmla="*/ 208082 w 2788749"/>
              <a:gd name="connsiteY5" fmla="*/ 2494357 h 3492917"/>
              <a:gd name="connsiteX6" fmla="*/ 1851405 w 2788749"/>
              <a:gd name="connsiteY6" fmla="*/ 3492917 h 349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749" h="3492917">
                <a:moveTo>
                  <a:pt x="1851405" y="3491111"/>
                </a:moveTo>
                <a:cubicBezTo>
                  <a:pt x="2181426" y="3491138"/>
                  <a:pt x="2505316" y="3401901"/>
                  <a:pt x="2788749" y="3232844"/>
                </a:cubicBezTo>
                <a:cubicBezTo>
                  <a:pt x="2329559" y="2830843"/>
                  <a:pt x="2066227" y="2250195"/>
                  <a:pt x="2066326" y="1639901"/>
                </a:cubicBezTo>
                <a:cubicBezTo>
                  <a:pt x="2066407" y="1513947"/>
                  <a:pt x="2077596" y="1388236"/>
                  <a:pt x="2099738" y="1264241"/>
                </a:cubicBezTo>
                <a:cubicBezTo>
                  <a:pt x="1575584" y="1010806"/>
                  <a:pt x="1177872" y="554036"/>
                  <a:pt x="998946" y="0"/>
                </a:cubicBezTo>
                <a:cubicBezTo>
                  <a:pt x="91754" y="470406"/>
                  <a:pt x="-262324" y="1587164"/>
                  <a:pt x="208082" y="2494357"/>
                </a:cubicBezTo>
                <a:cubicBezTo>
                  <a:pt x="526300" y="3108064"/>
                  <a:pt x="1160100" y="3493188"/>
                  <a:pt x="1851405" y="3492917"/>
                </a:cubicBezTo>
                <a:close/>
              </a:path>
            </a:pathLst>
          </a:custGeom>
          <a:noFill/>
          <a:ln w="90289" cap="flat">
            <a:solidFill>
              <a:schemeClr val="accent4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5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5413309" y="4324804"/>
            <a:ext cx="1365380" cy="1704919"/>
          </a:xfrm>
          <a:custGeom>
            <a:avLst/>
            <a:gdLst>
              <a:gd name="connsiteX0" fmla="*/ 682690 w 1365380"/>
              <a:gd name="connsiteY0" fmla="*/ 1704920 h 1704919"/>
              <a:gd name="connsiteX1" fmla="*/ 1365380 w 1365380"/>
              <a:gd name="connsiteY1" fmla="*/ 270909 h 1704919"/>
              <a:gd name="connsiteX2" fmla="*/ 1343708 w 1365380"/>
              <a:gd name="connsiteY2" fmla="*/ 0 h 1704919"/>
              <a:gd name="connsiteX3" fmla="*/ 21673 w 1365380"/>
              <a:gd name="connsiteY3" fmla="*/ 0 h 1704919"/>
              <a:gd name="connsiteX4" fmla="*/ 0 w 1365380"/>
              <a:gd name="connsiteY4" fmla="*/ 270909 h 1704919"/>
              <a:gd name="connsiteX5" fmla="*/ 682690 w 1365380"/>
              <a:gd name="connsiteY5" fmla="*/ 1704920 h 170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380" h="1704919">
                <a:moveTo>
                  <a:pt x="682690" y="1704920"/>
                </a:moveTo>
                <a:cubicBezTo>
                  <a:pt x="1114681" y="1354183"/>
                  <a:pt x="1365489" y="827356"/>
                  <a:pt x="1365380" y="270909"/>
                </a:cubicBezTo>
                <a:cubicBezTo>
                  <a:pt x="1364586" y="180209"/>
                  <a:pt x="1357343" y="89680"/>
                  <a:pt x="1343708" y="0"/>
                </a:cubicBezTo>
                <a:cubicBezTo>
                  <a:pt x="914290" y="140891"/>
                  <a:pt x="451090" y="140891"/>
                  <a:pt x="21673" y="0"/>
                </a:cubicBezTo>
                <a:cubicBezTo>
                  <a:pt x="8037" y="89680"/>
                  <a:pt x="795" y="180209"/>
                  <a:pt x="0" y="270909"/>
                </a:cubicBezTo>
                <a:cubicBezTo>
                  <a:pt x="-108" y="827356"/>
                  <a:pt x="250699" y="1354183"/>
                  <a:pt x="682690" y="1704920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 w="90289" cap="flat">
            <a:solidFill>
              <a:schemeClr val="accent4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6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6331690" y="2745504"/>
            <a:ext cx="1535149" cy="1203639"/>
          </a:xfrm>
          <a:custGeom>
            <a:avLst/>
            <a:gdLst>
              <a:gd name="connsiteX0" fmla="*/ 1535150 w 1535149"/>
              <a:gd name="connsiteY0" fmla="*/ 101041 h 1203639"/>
              <a:gd name="connsiteX1" fmla="*/ 0 w 1535149"/>
              <a:gd name="connsiteY1" fmla="*/ 256362 h 1203639"/>
              <a:gd name="connsiteX2" fmla="*/ 621284 w 1535149"/>
              <a:gd name="connsiteY2" fmla="*/ 1203640 h 1203639"/>
              <a:gd name="connsiteX3" fmla="*/ 1535150 w 1535149"/>
              <a:gd name="connsiteY3" fmla="*/ 101041 h 12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5149" h="1203639">
                <a:moveTo>
                  <a:pt x="1535150" y="101041"/>
                </a:moveTo>
                <a:cubicBezTo>
                  <a:pt x="1025498" y="-75555"/>
                  <a:pt x="463949" y="-18736"/>
                  <a:pt x="0" y="256362"/>
                </a:cubicBezTo>
                <a:cubicBezTo>
                  <a:pt x="289005" y="510078"/>
                  <a:pt x="503728" y="837480"/>
                  <a:pt x="621284" y="1203640"/>
                </a:cubicBezTo>
                <a:cubicBezTo>
                  <a:pt x="1060906" y="972871"/>
                  <a:pt x="1389960" y="575854"/>
                  <a:pt x="1535150" y="101041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 w="90289" cap="flat">
            <a:solidFill>
              <a:schemeClr val="accent4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7" name="Grafik 1" descr="Venn-Diagramm mit einfarbiger Füllung">
            <a:extLst>
              <a:ext uri="{FF2B5EF4-FFF2-40B4-BE49-F238E27FC236}">
                <a16:creationId xmlns:a16="http://schemas.microsoft.com/office/drawing/2014/main" id="{2463803E-A0C7-49D3-9466-388B50EA2C17}"/>
              </a:ext>
            </a:extLst>
          </p:cNvPr>
          <p:cNvSpPr/>
          <p:nvPr/>
        </p:nvSpPr>
        <p:spPr>
          <a:xfrm>
            <a:off x="4325159" y="2744503"/>
            <a:ext cx="1539664" cy="1204640"/>
          </a:xfrm>
          <a:custGeom>
            <a:avLst/>
            <a:gdLst>
              <a:gd name="connsiteX0" fmla="*/ 602321 w 1539664"/>
              <a:gd name="connsiteY0" fmla="*/ 0 h 1204640"/>
              <a:gd name="connsiteX1" fmla="*/ 0 w 1539664"/>
              <a:gd name="connsiteY1" fmla="*/ 102042 h 1204640"/>
              <a:gd name="connsiteX2" fmla="*/ 918381 w 1539664"/>
              <a:gd name="connsiteY2" fmla="*/ 1204641 h 1204640"/>
              <a:gd name="connsiteX3" fmla="*/ 1539665 w 1539664"/>
              <a:gd name="connsiteY3" fmla="*/ 257364 h 1204640"/>
              <a:gd name="connsiteX4" fmla="*/ 602321 w 1539664"/>
              <a:gd name="connsiteY4" fmla="*/ 0 h 120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664" h="1204640">
                <a:moveTo>
                  <a:pt x="602321" y="0"/>
                </a:moveTo>
                <a:cubicBezTo>
                  <a:pt x="397288" y="461"/>
                  <a:pt x="193745" y="34938"/>
                  <a:pt x="0" y="102042"/>
                </a:cubicBezTo>
                <a:cubicBezTo>
                  <a:pt x="146255" y="577659"/>
                  <a:pt x="477052" y="974802"/>
                  <a:pt x="918381" y="1204641"/>
                </a:cubicBezTo>
                <a:cubicBezTo>
                  <a:pt x="1035937" y="838481"/>
                  <a:pt x="1250659" y="511079"/>
                  <a:pt x="1539665" y="257364"/>
                </a:cubicBezTo>
                <a:cubicBezTo>
                  <a:pt x="1255978" y="88994"/>
                  <a:pt x="932206" y="100"/>
                  <a:pt x="602321" y="0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 w="90289" cap="flat">
            <a:solidFill>
              <a:schemeClr val="accent4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2A4BEC1-3D55-4CBE-A635-49FD2DBFE543}"/>
              </a:ext>
            </a:extLst>
          </p:cNvPr>
          <p:cNvSpPr txBox="1"/>
          <p:nvPr/>
        </p:nvSpPr>
        <p:spPr>
          <a:xfrm>
            <a:off x="5094991" y="1278905"/>
            <a:ext cx="215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800" dirty="0">
                <a:latin typeface="Barlow" panose="00000500000000000000" pitchFamily="2" charset="0"/>
              </a:rPr>
              <a:t>Lorem ipsum dolor sit amet</a:t>
            </a:r>
            <a:endParaRPr lang="de-AT" sz="1800" dirty="0"/>
          </a:p>
          <a:p>
            <a:endParaRPr lang="de-AT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2D10BE9-5E4C-427D-95EB-7F2BF739EFC2}"/>
              </a:ext>
            </a:extLst>
          </p:cNvPr>
          <p:cNvSpPr txBox="1"/>
          <p:nvPr/>
        </p:nvSpPr>
        <p:spPr>
          <a:xfrm>
            <a:off x="7241040" y="4477092"/>
            <a:ext cx="164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800" dirty="0">
                <a:latin typeface="Barlow" panose="00000500000000000000" pitchFamily="2" charset="0"/>
              </a:rPr>
              <a:t>Lorem ipsum dolor sit amet</a:t>
            </a:r>
            <a:endParaRPr lang="de-AT" sz="1800" dirty="0"/>
          </a:p>
          <a:p>
            <a:endParaRPr lang="de-AT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8EA39A5-B4C0-4699-936E-A0FFF609C9C3}"/>
              </a:ext>
            </a:extLst>
          </p:cNvPr>
          <p:cNvSpPr txBox="1"/>
          <p:nvPr/>
        </p:nvSpPr>
        <p:spPr>
          <a:xfrm>
            <a:off x="3301998" y="4477092"/>
            <a:ext cx="164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800" dirty="0">
                <a:latin typeface="Barlow" panose="00000500000000000000" pitchFamily="2" charset="0"/>
              </a:rPr>
              <a:t>Lorem ipsum dolor sit amet</a:t>
            </a:r>
            <a:endParaRPr lang="de-AT" sz="1800" dirty="0"/>
          </a:p>
          <a:p>
            <a:endParaRPr lang="de-AT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20D9E21-7C01-427F-86C2-0D6A5F55838B}"/>
              </a:ext>
            </a:extLst>
          </p:cNvPr>
          <p:cNvSpPr txBox="1"/>
          <p:nvPr/>
        </p:nvSpPr>
        <p:spPr>
          <a:xfrm>
            <a:off x="4697251" y="2804174"/>
            <a:ext cx="96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latin typeface="Barlow ExtraBold" panose="00000900000000000000" pitchFamily="2" charset="0"/>
              </a:rPr>
              <a:t>01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225F205-B550-414E-8DCE-B01F9A24FA56}"/>
              </a:ext>
            </a:extLst>
          </p:cNvPr>
          <p:cNvSpPr txBox="1"/>
          <p:nvPr/>
        </p:nvSpPr>
        <p:spPr>
          <a:xfrm>
            <a:off x="6691914" y="2785035"/>
            <a:ext cx="96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latin typeface="Barlow ExtraBold" panose="00000900000000000000" pitchFamily="2" charset="0"/>
              </a:rPr>
              <a:t>02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42CF83E-8DF4-4354-8A8D-86AF62523AA8}"/>
              </a:ext>
            </a:extLst>
          </p:cNvPr>
          <p:cNvSpPr txBox="1"/>
          <p:nvPr/>
        </p:nvSpPr>
        <p:spPr>
          <a:xfrm>
            <a:off x="5662451" y="4618077"/>
            <a:ext cx="96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latin typeface="Barlow ExtraBold" panose="000009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700211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137ed0c81cfb13febfba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0bd631c81cfb13febcb2c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A039395E52A4481E99A284DD18DE6" ma:contentTypeVersion="13" ma:contentTypeDescription="Create a new document." ma:contentTypeScope="" ma:versionID="f7c8f2b6bf623116b790949cf986e180">
  <xsd:schema xmlns:xsd="http://www.w3.org/2001/XMLSchema" xmlns:xs="http://www.w3.org/2001/XMLSchema" xmlns:p="http://schemas.microsoft.com/office/2006/metadata/properties" xmlns:ns2="23661874-da08-4297-8e9a-86c876574d92" xmlns:ns3="eb47fbde-ef8c-49b4-9b93-508121e91eaa" targetNamespace="http://schemas.microsoft.com/office/2006/metadata/properties" ma:root="true" ma:fieldsID="fbc92a73e89b93c615119b6747aa3677" ns2:_="" ns3:_="">
    <xsd:import namespace="23661874-da08-4297-8e9a-86c876574d92"/>
    <xsd:import namespace="eb47fbde-ef8c-49b4-9b93-508121e91e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61874-da08-4297-8e9a-86c87657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fbde-ef8c-49b4-9b93-508121e91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FAF0B-F6CE-4772-B876-D1D32C00C593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b47fbde-ef8c-49b4-9b93-508121e91eaa"/>
    <ds:schemaRef ds:uri="23661874-da08-4297-8e9a-86c876574d92"/>
  </ds:schemaRefs>
</ds:datastoreItem>
</file>

<file path=customXml/itemProps2.xml><?xml version="1.0" encoding="utf-8"?>
<ds:datastoreItem xmlns:ds="http://schemas.openxmlformats.org/officeDocument/2006/customXml" ds:itemID="{A59C5364-0CEC-4B87-858C-BFA17D70AA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C9AB6A-7A39-4D68-A0DD-1F84BD4FE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61874-da08-4297-8e9a-86c876574d92"/>
    <ds:schemaRef ds:uri="eb47fbde-ef8c-49b4-9b93-508121e91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{71B8E8CF-F54B-C647-B001-7162778D9ECB}tf16401369</Template>
  <TotalTime>8</TotalTime>
  <Words>239</Words>
  <Application>Microsoft Macintosh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Lao UI</vt:lpstr>
      <vt:lpstr>Calibri Light</vt:lpstr>
      <vt:lpstr>Lato</vt:lpstr>
      <vt:lpstr>Barlow</vt:lpstr>
      <vt:lpstr>Barlow ExtraBold</vt:lpstr>
      <vt:lpstr>Lato Light</vt:lpstr>
      <vt:lpstr>Calibri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RAPBERGER Miriam</dc:creator>
  <cp:lastModifiedBy>Daniel Amerbauer</cp:lastModifiedBy>
  <cp:revision>59</cp:revision>
  <dcterms:created xsi:type="dcterms:W3CDTF">2021-08-23T07:34:13Z</dcterms:created>
  <dcterms:modified xsi:type="dcterms:W3CDTF">2021-08-25T12:12:20Z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0x010100FC2A039395E52A4481E99A284DD18DE6</vt:lpwstr>
  </property>
</Properties>
</file>