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6" r:id="rId4"/>
    <p:sldMasterId id="2147483758" r:id="rId5"/>
    <p:sldMasterId id="2147483760" r:id="rId6"/>
  </p:sldMasterIdLst>
  <p:notesMasterIdLst>
    <p:notesMasterId r:id="rId20"/>
  </p:notesMasterIdLst>
  <p:sldIdLst>
    <p:sldId id="393" r:id="rId7"/>
    <p:sldId id="404" r:id="rId8"/>
    <p:sldId id="408" r:id="rId9"/>
    <p:sldId id="406" r:id="rId10"/>
    <p:sldId id="409" r:id="rId11"/>
    <p:sldId id="413" r:id="rId12"/>
    <p:sldId id="415" r:id="rId13"/>
    <p:sldId id="420" r:id="rId14"/>
    <p:sldId id="423" r:id="rId15"/>
    <p:sldId id="422" r:id="rId16"/>
    <p:sldId id="421" r:id="rId17"/>
    <p:sldId id="266" r:id="rId18"/>
    <p:sldId id="402" r:id="rId19"/>
  </p:sldIdLst>
  <p:sldSz cx="12192000" cy="6858000"/>
  <p:notesSz cx="6858000" cy="91440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Lizard" id="{25261B34-74EA-4D1B-A654-1D893C07D327}">
          <p14:sldIdLst>
            <p14:sldId id="393"/>
          </p14:sldIdLst>
        </p14:section>
        <p14:section name="5 Seconds Countdown" id="{09138633-134E-4FC2-B084-4E728A925546}">
          <p14:sldIdLst>
            <p14:sldId id="404"/>
          </p14:sldIdLst>
        </p14:section>
        <p14:section name="10 seconds countdown" id="{BE776983-8B47-6B40-BCE5-175687481FE6}">
          <p14:sldIdLst>
            <p14:sldId id="408"/>
          </p14:sldIdLst>
        </p14:section>
        <p14:section name="15 seconds countdown" id="{509886B0-57E6-9F43-B1E5-D6EFE9540271}">
          <p14:sldIdLst>
            <p14:sldId id="406"/>
          </p14:sldIdLst>
        </p14:section>
        <p14:section name="5 minutes countdown" id="{2DA7EB66-FC94-024A-90B6-9BD7C196AB56}">
          <p14:sldIdLst>
            <p14:sldId id="409"/>
          </p14:sldIdLst>
        </p14:section>
        <p14:section name="10 minutes countdown" id="{31B1CF65-775A-D441-9FC0-0F76C9D3206E}">
          <p14:sldIdLst>
            <p14:sldId id="413"/>
          </p14:sldIdLst>
        </p14:section>
        <p14:section name="15 minutes countdown" id="{63547A7D-286F-8A41-B436-BA2BA4072454}">
          <p14:sldIdLst>
            <p14:sldId id="415"/>
            <p14:sldId id="420"/>
          </p14:sldIdLst>
        </p14:section>
        <p14:section name="1 Minute Break Countdown" id="{75AC41DC-895B-9A48-8238-335CDA4A423D}">
          <p14:sldIdLst>
            <p14:sldId id="423"/>
          </p14:sldIdLst>
        </p14:section>
        <p14:section name="2 Minutes Break Countdown" id="{E6D758DB-D3D0-4248-8B56-74E632BD1CBB}">
          <p14:sldIdLst>
            <p14:sldId id="422"/>
          </p14:sldIdLst>
        </p14:section>
        <p14:section name="5 Minutes Break Countdown" id="{E1419761-18FC-CE46-9D8F-FBAC8D25DEF0}">
          <p14:sldIdLst>
            <p14:sldId id="421"/>
          </p14:sldIdLst>
        </p14:section>
        <p14:section name="10 Minutes Break Countdown" id="{7B9A8F7F-EA0C-9343-A18C-CF0D1821575A}">
          <p14:sldIdLst>
            <p14:sldId id="266"/>
          </p14:sldIdLst>
        </p14:section>
        <p14:section name="SlideLizard" id="{9C11AEB8-B473-4514-AC29-91A42218E50A}">
          <p14:sldIdLst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733"/>
    <a:srgbClr val="E0EBE5"/>
    <a:srgbClr val="E8EACF"/>
    <a:srgbClr val="795F55"/>
    <a:srgbClr val="B68D7A"/>
    <a:srgbClr val="43332C"/>
    <a:srgbClr val="DDD9D6"/>
    <a:srgbClr val="9D5479"/>
    <a:srgbClr val="6E1D57"/>
    <a:srgbClr val="FDB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2" autoAdjust="0"/>
    <p:restoredTop sz="94708"/>
  </p:normalViewPr>
  <p:slideViewPr>
    <p:cSldViewPr snapToGrid="0" snapToObjects="1">
      <p:cViewPr varScale="1">
        <p:scale>
          <a:sx n="114" d="100"/>
          <a:sy n="114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merbauer" userId="b0bcb0cd-2e9b-4c24-834d-f333e5e7cd80" providerId="ADAL" clId="{435D6405-7FD9-7542-B07E-CB4C143F39F9}"/>
    <pc:docChg chg="modSld">
      <pc:chgData name="Daniel Amerbauer" userId="b0bcb0cd-2e9b-4c24-834d-f333e5e7cd80" providerId="ADAL" clId="{435D6405-7FD9-7542-B07E-CB4C143F39F9}" dt="2021-09-22T14:09:42.279" v="0" actId="20577"/>
      <pc:docMkLst>
        <pc:docMk/>
      </pc:docMkLst>
      <pc:sldChg chg="modSp mod">
        <pc:chgData name="Daniel Amerbauer" userId="b0bcb0cd-2e9b-4c24-834d-f333e5e7cd80" providerId="ADAL" clId="{435D6405-7FD9-7542-B07E-CB4C143F39F9}" dt="2021-09-22T14:09:42.279" v="0" actId="20577"/>
        <pc:sldMkLst>
          <pc:docMk/>
          <pc:sldMk cId="1232884935" sldId="423"/>
        </pc:sldMkLst>
        <pc:spChg chg="mod">
          <ac:chgData name="Daniel Amerbauer" userId="b0bcb0cd-2e9b-4c24-834d-f333e5e7cd80" providerId="ADAL" clId="{435D6405-7FD9-7542-B07E-CB4C143F39F9}" dt="2021-09-22T14:09:42.279" v="0" actId="20577"/>
          <ac:spMkLst>
            <pc:docMk/>
            <pc:sldMk cId="1232884935" sldId="423"/>
            <ac:spMk id="9" creationId="{B0BD415F-B3C2-7248-90D3-CBB6A5A3ADC8}"/>
          </ac:spMkLst>
        </pc:spChg>
      </pc:sldChg>
    </pc:docChg>
  </pc:docChgLst>
  <pc:docChgLst>
    <pc:chgData name="Johanna Gumpelmeyer" userId="45e238fb-232b-45ab-b38f-a2e16325817a" providerId="ADAL" clId="{34290B0A-581D-E24F-ACFE-50F2CF7F2BB4}"/>
    <pc:docChg chg="custSel modSld">
      <pc:chgData name="Johanna Gumpelmeyer" userId="45e238fb-232b-45ab-b38f-a2e16325817a" providerId="ADAL" clId="{34290B0A-581D-E24F-ACFE-50F2CF7F2BB4}" dt="2021-09-21T12:45:36.009" v="8" actId="18331"/>
      <pc:docMkLst>
        <pc:docMk/>
      </pc:docMkLst>
      <pc:sldChg chg="modSp">
        <pc:chgData name="Johanna Gumpelmeyer" userId="45e238fb-232b-45ab-b38f-a2e16325817a" providerId="ADAL" clId="{34290B0A-581D-E24F-ACFE-50F2CF7F2BB4}" dt="2021-09-21T12:45:36.009" v="8" actId="18331"/>
        <pc:sldMkLst>
          <pc:docMk/>
          <pc:sldMk cId="1665083095" sldId="408"/>
        </pc:sldMkLst>
        <pc:picChg chg="mod">
          <ac:chgData name="Johanna Gumpelmeyer" userId="45e238fb-232b-45ab-b38f-a2e16325817a" providerId="ADAL" clId="{34290B0A-581D-E24F-ACFE-50F2CF7F2BB4}" dt="2021-09-21T12:45:36.009" v="8" actId="18331"/>
          <ac:picMkLst>
            <pc:docMk/>
            <pc:sldMk cId="1665083095" sldId="408"/>
            <ac:picMk id="7" creationId="{E9A0F503-F184-8442-A9D8-88A6F6E710A1}"/>
          </ac:picMkLst>
        </pc:picChg>
      </pc:sldChg>
      <pc:sldChg chg="addSp modSp mod">
        <pc:chgData name="Johanna Gumpelmeyer" userId="45e238fb-232b-45ab-b38f-a2e16325817a" providerId="ADAL" clId="{34290B0A-581D-E24F-ACFE-50F2CF7F2BB4}" dt="2021-09-21T12:44:31.951" v="7" actId="207"/>
        <pc:sldMkLst>
          <pc:docMk/>
          <pc:sldMk cId="3063175046" sldId="420"/>
        </pc:sldMkLst>
        <pc:spChg chg="add mod">
          <ac:chgData name="Johanna Gumpelmeyer" userId="45e238fb-232b-45ab-b38f-a2e16325817a" providerId="ADAL" clId="{34290B0A-581D-E24F-ACFE-50F2CF7F2BB4}" dt="2021-09-21T12:44:31.951" v="7" actId="207"/>
          <ac:spMkLst>
            <pc:docMk/>
            <pc:sldMk cId="3063175046" sldId="420"/>
            <ac:spMk id="36" creationId="{5D862FBA-5AA5-224C-89ED-FAD965D8E697}"/>
          </ac:spMkLst>
        </pc:spChg>
      </pc:sldChg>
      <pc:sldChg chg="addSp delSp modSp mod">
        <pc:chgData name="Johanna Gumpelmeyer" userId="45e238fb-232b-45ab-b38f-a2e16325817a" providerId="ADAL" clId="{34290B0A-581D-E24F-ACFE-50F2CF7F2BB4}" dt="2021-09-21T12:20:52.863" v="2"/>
        <pc:sldMkLst>
          <pc:docMk/>
          <pc:sldMk cId="3155140482" sldId="421"/>
        </pc:sldMkLst>
        <pc:spChg chg="del">
          <ac:chgData name="Johanna Gumpelmeyer" userId="45e238fb-232b-45ab-b38f-a2e16325817a" providerId="ADAL" clId="{34290B0A-581D-E24F-ACFE-50F2CF7F2BB4}" dt="2021-09-21T12:20:45.404" v="1" actId="478"/>
          <ac:spMkLst>
            <pc:docMk/>
            <pc:sldMk cId="3155140482" sldId="421"/>
            <ac:spMk id="7" creationId="{406E53D0-4E04-0642-8D3D-3E51AC254219}"/>
          </ac:spMkLst>
        </pc:spChg>
        <pc:spChg chg="add mod">
          <ac:chgData name="Johanna Gumpelmeyer" userId="45e238fb-232b-45ab-b38f-a2e16325817a" providerId="ADAL" clId="{34290B0A-581D-E24F-ACFE-50F2CF7F2BB4}" dt="2021-09-21T12:20:52.863" v="2"/>
          <ac:spMkLst>
            <pc:docMk/>
            <pc:sldMk cId="3155140482" sldId="421"/>
            <ac:spMk id="8" creationId="{CA421B14-ECBB-5240-9933-C07B004A1FC6}"/>
          </ac:spMkLst>
        </pc:spChg>
        <pc:spChg chg="add mod">
          <ac:chgData name="Johanna Gumpelmeyer" userId="45e238fb-232b-45ab-b38f-a2e16325817a" providerId="ADAL" clId="{34290B0A-581D-E24F-ACFE-50F2CF7F2BB4}" dt="2021-09-21T12:20:52.863" v="2"/>
          <ac:spMkLst>
            <pc:docMk/>
            <pc:sldMk cId="3155140482" sldId="421"/>
            <ac:spMk id="9" creationId="{E2CB97B5-80D5-CA48-84E5-734C259E2650}"/>
          </ac:spMkLst>
        </pc:spChg>
        <pc:spChg chg="del">
          <ac:chgData name="Johanna Gumpelmeyer" userId="45e238fb-232b-45ab-b38f-a2e16325817a" providerId="ADAL" clId="{34290B0A-581D-E24F-ACFE-50F2CF7F2BB4}" dt="2021-09-21T12:20:45.404" v="1" actId="478"/>
          <ac:spMkLst>
            <pc:docMk/>
            <pc:sldMk cId="3155140482" sldId="421"/>
            <ac:spMk id="12" creationId="{22CB2FEB-F361-444B-8337-AA0B741B74D0}"/>
          </ac:spMkLst>
        </pc:spChg>
      </pc:sldChg>
      <pc:sldChg chg="modSp mod">
        <pc:chgData name="Johanna Gumpelmeyer" userId="45e238fb-232b-45ab-b38f-a2e16325817a" providerId="ADAL" clId="{34290B0A-581D-E24F-ACFE-50F2CF7F2BB4}" dt="2021-09-21T12:20:38.089" v="0" actId="1076"/>
        <pc:sldMkLst>
          <pc:docMk/>
          <pc:sldMk cId="2497098654" sldId="422"/>
        </pc:sldMkLst>
        <pc:spChg chg="mod">
          <ac:chgData name="Johanna Gumpelmeyer" userId="45e238fb-232b-45ab-b38f-a2e16325817a" providerId="ADAL" clId="{34290B0A-581D-E24F-ACFE-50F2CF7F2BB4}" dt="2021-09-21T12:20:38.089" v="0" actId="1076"/>
          <ac:spMkLst>
            <pc:docMk/>
            <pc:sldMk cId="2497098654" sldId="422"/>
            <ac:spMk id="7" creationId="{406E53D0-4E04-0642-8D3D-3E51AC254219}"/>
          </ac:spMkLst>
        </pc:spChg>
        <pc:spChg chg="mod">
          <ac:chgData name="Johanna Gumpelmeyer" userId="45e238fb-232b-45ab-b38f-a2e16325817a" providerId="ADAL" clId="{34290B0A-581D-E24F-ACFE-50F2CF7F2BB4}" dt="2021-09-21T12:20:38.089" v="0" actId="1076"/>
          <ac:spMkLst>
            <pc:docMk/>
            <pc:sldMk cId="2497098654" sldId="422"/>
            <ac:spMk id="12" creationId="{22CB2FEB-F361-444B-8337-AA0B741B74D0}"/>
          </ac:spMkLst>
        </pc:spChg>
      </pc:sldChg>
      <pc:sldChg chg="addSp delSp modSp mod">
        <pc:chgData name="Johanna Gumpelmeyer" userId="45e238fb-232b-45ab-b38f-a2e16325817a" providerId="ADAL" clId="{34290B0A-581D-E24F-ACFE-50F2CF7F2BB4}" dt="2021-09-21T12:21:00.878" v="5"/>
        <pc:sldMkLst>
          <pc:docMk/>
          <pc:sldMk cId="1232884935" sldId="423"/>
        </pc:sldMkLst>
        <pc:spChg chg="del">
          <ac:chgData name="Johanna Gumpelmeyer" userId="45e238fb-232b-45ab-b38f-a2e16325817a" providerId="ADAL" clId="{34290B0A-581D-E24F-ACFE-50F2CF7F2BB4}" dt="2021-09-21T12:20:57.453" v="3" actId="478"/>
          <ac:spMkLst>
            <pc:docMk/>
            <pc:sldMk cId="1232884935" sldId="423"/>
            <ac:spMk id="7" creationId="{406E53D0-4E04-0642-8D3D-3E51AC254219}"/>
          </ac:spMkLst>
        </pc:spChg>
        <pc:spChg chg="add mod">
          <ac:chgData name="Johanna Gumpelmeyer" userId="45e238fb-232b-45ab-b38f-a2e16325817a" providerId="ADAL" clId="{34290B0A-581D-E24F-ACFE-50F2CF7F2BB4}" dt="2021-09-21T12:21:00.878" v="5"/>
          <ac:spMkLst>
            <pc:docMk/>
            <pc:sldMk cId="1232884935" sldId="423"/>
            <ac:spMk id="8" creationId="{73BBAA00-F2FE-A240-9606-CD40D809E09F}"/>
          </ac:spMkLst>
        </pc:spChg>
        <pc:spChg chg="add mod">
          <ac:chgData name="Johanna Gumpelmeyer" userId="45e238fb-232b-45ab-b38f-a2e16325817a" providerId="ADAL" clId="{34290B0A-581D-E24F-ACFE-50F2CF7F2BB4}" dt="2021-09-21T12:21:00.878" v="5"/>
          <ac:spMkLst>
            <pc:docMk/>
            <pc:sldMk cId="1232884935" sldId="423"/>
            <ac:spMk id="9" creationId="{B0BD415F-B3C2-7248-90D3-CBB6A5A3ADC8}"/>
          </ac:spMkLst>
        </pc:spChg>
        <pc:spChg chg="del">
          <ac:chgData name="Johanna Gumpelmeyer" userId="45e238fb-232b-45ab-b38f-a2e16325817a" providerId="ADAL" clId="{34290B0A-581D-E24F-ACFE-50F2CF7F2BB4}" dt="2021-09-21T12:21:00.168" v="4" actId="478"/>
          <ac:spMkLst>
            <pc:docMk/>
            <pc:sldMk cId="1232884935" sldId="423"/>
            <ac:spMk id="12" creationId="{22CB2FEB-F361-444B-8337-AA0B741B74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21A71-551A-434D-9E53-1CC44A5708AF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29468-AD07-EE47-93DE-21CCE81A57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6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29468-AD07-EE47-93DE-21CCE81A57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34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29468-AD07-EE47-93DE-21CCE81A57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5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29468-AD07-EE47-93DE-21CCE81A57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8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29468-AD07-EE47-93DE-21CCE81A57E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61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E038E-C71A-0447-AD9E-0D2146920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A96AD6-6882-484D-A72F-01E191EB4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A619B0-ABEE-C940-A2DC-A66B8366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241620-11CB-074A-9262-64EAD279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D5128-2A27-FE46-949F-8CED7180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34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4C6A4-1D18-994B-8FBA-CF9C243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5CEF2A-44BD-3449-B56C-532119408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670F68-20EF-1941-95B8-92B74C2D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7F7E9B-6854-FB42-86C6-83BCBCB2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5B6192-DCE7-9B4E-BD00-BB20C9B2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40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865FC6-FAA6-F848-BDD9-04D0C20D3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85947C-5885-C147-8410-F06F136B4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43994-D889-9C4E-B710-66C857C7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655082-AE96-0B47-BC50-522A0257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055DF8-5F52-D242-8F14-F1C6945F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56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3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783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E8E0-AB83-4415-999B-83DF07702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4CA7D-D9EE-4A3F-9135-9500CAE9E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E4617-7532-476A-9851-FA29AD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FCA0-D27E-4C9E-9CE3-1FE61066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1FB12-A0BB-4B3F-BF6A-366FC47C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22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4A61-F763-4EC4-87BD-C5C189CA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80C0D-3A2D-4A56-A17A-669464B1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E47A-9D48-48F5-9920-C8496510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C288-4FEA-4C10-B41F-427524C1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CA98-67FA-4C22-80AC-80FB8B0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4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7B7E-61ED-4EB7-A788-BD33D353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A164E-8A54-46E9-BF0E-9BC9670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BF0AD-1843-44C4-A5F9-24E53167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3983-5117-4F45-BAF8-0BB0645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F5523-F168-449A-B791-E1546E63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8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8E02-0A5C-4CFC-B364-FC3FE6FD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F334-D6CB-4191-81EF-1E336E2FF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696D5-CB87-44AF-ADED-AEBD601AC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464B7-3214-42B8-9ED7-B51D1D8A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9F02A-E2BE-4B1B-A3EF-E4362495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D7112-2029-4788-9BB2-01E98248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875E-B377-4983-ACF8-C9C1184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D8FF2-7D1F-41E3-9E28-22628F2A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410D6-B96C-4C7C-8760-EE9BE7ACA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5F4BA-3EFE-4058-898D-CBAFF4425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9DF25-4F00-4F13-9A86-5319C4E68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5BFF3-111C-4D45-829B-F8AFB74D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BFB47-AEA1-49F1-86F7-D2399099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A0410-1B51-4211-BC61-B4AF874C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0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DC0A-CFB6-462D-9704-CF408F84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03464-753E-4AE2-8657-904FD3AD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F33CC-F8CD-488D-AD31-5AD2D558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C949C-D202-4679-8AB2-F7226C82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C582A-DBC2-F143-BF51-664739C3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E40A20-A645-D940-A566-08134301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1CC4B9-248A-CA40-B0E0-3AAA08FD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5364E-3F6F-8049-AF68-A99918F8D33D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C89FBA-A100-7541-91EE-DB0D9B57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78FC59-87A5-6647-A94D-3CB84D14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42BD7-3E56-9A47-9759-3A66B8D3D2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19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1E78C-F62B-41CC-A52D-0C2C392D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4DB24-C363-4FAB-825B-7BB16925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10F6-95FB-4C78-A5D5-43F11BBA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06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8CF-F73D-45FF-83BE-BCC423F8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53A3-AA99-40C3-B425-0A092D6CA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017AA-C412-4857-979A-27EABF00A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2ABF1-F9CD-44C0-99FD-0AD14916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A5B26-E244-4C86-B6CE-34D22A38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8AC3B-FFEE-49BC-9C14-D396B833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7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CA85-8B21-4BAA-937E-8CF869C6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18F7E-D5E9-42EE-B157-8D4350B6E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AC4AF-4066-4DE6-9F07-EE763582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9B61-B5E1-4F66-80BA-1023823C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1FB8A-19E7-4E7D-BEB8-35790901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794E-DC0E-45F6-957B-C26295DB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7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97BA-0649-48B3-817A-A2E79395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52924-6AC2-4533-903E-7B86C9155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9AFCC-F044-4B48-8417-F5816243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A346-8E56-45DF-9B47-D8C02E4E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416F9-6C0F-4728-80FF-C3B4242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9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2B239-5E36-432D-B173-BA05247A7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55F20-8811-4BE8-840E-CA4A9D4D5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9C84-556A-4C22-B122-5F630875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ADEE6-6C7C-4853-B0D4-4A2A00F4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247C-1310-4482-ADD7-B31FA61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9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9CEEF-EE42-B74B-91F2-CCD0CE01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40E8FC-147F-6D47-9291-5DD0DF98B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56D8-DD63-DE43-BB97-977D3F69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07249D-3453-3B4A-A431-E3446876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BDD154-3234-7746-B14F-EC8CFE73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9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3116E-0B98-7045-8CFD-33743E64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1E7355-E0C9-0A4B-ACB1-C70C1C16A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DDBF8C-E41B-9E4B-AE39-F9E8D288E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BBCCF3-6619-2843-9DFC-C3E8FEF1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716F09-1E32-F546-B8C0-214166B3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7FA621-E48B-B843-95DD-080D1B9E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94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9D660-44F2-EE4F-AAA1-555398E9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E485F3-7A1A-7D4C-B038-54350258A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756594-9DA7-E948-A15B-A48D8DF18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BFE555-B827-ED4F-BEAA-E0ED2E3E8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BD16AE-1284-AB4E-9E77-33F263222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90C3B9F-2FFB-6740-961F-2A134949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797F382-AFB8-2246-8057-55044314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85FF27-90AF-5842-8910-C0DE552C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7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44C51-1548-BE41-A3D2-80092F82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7EE97-6FFE-B44B-B76A-AE402640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A0B54B-2EED-AC4B-8196-FCF0C096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83C807-422E-B14A-85C3-050DD13B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53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ED4386-7A93-334E-BF44-EBC2FB06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35B2EB-6858-E044-812C-B4BA5EEE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EB3F47-5C12-9E45-900E-45C97E715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78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F5FA5-D684-8647-B89B-468364DD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74967B-27D4-B747-B2FF-D50A0C336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DC6B27-2BCC-F84F-9A22-2D760BAA7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F9BF51-3DC7-954D-B22A-536F262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A942D5-9262-E847-8328-5DE7941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9F4C8C-A688-4C48-BF08-B79A60F3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0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B0CEA-EA18-334B-8BFE-F934362A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642F6DA-1E85-B743-820B-5F10F66EF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0E0822-BAAF-6A4D-ABD9-4D6BA2CB4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742D0-3BFA-D94D-A0BE-846CFE26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63E13B-3737-0F42-980E-E43239F2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7FB512-C05D-574D-BE92-7E4D967A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28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DCDCF3-8DA2-F24B-8B79-2FD28B55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0EABFA-1E39-3C43-A822-B51646A7B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D8706-75E1-7A4F-A0D1-D4B3FB0DF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5EAE9B-5131-8A4F-ADC1-D365698E3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EFE908-8106-3041-96F8-1A33EF585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1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38FCC-7F10-4840-BBFE-2C07C93BF65E}" type="datetimeFigureOut">
              <a:rPr lang="de-DE" smtClean="0"/>
              <a:t>22.09.21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D26D-DDD9-1A48-BF71-48115E0A10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37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E12DC-3EE3-417B-A9BF-B358B7BF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DC154-576B-49CD-95CB-F34F8BBC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9D4C-CBB2-4632-94EC-DAECDB31B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08D-BB91-4A35-BED0-7942371A61B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EE39-9875-49CD-B947-68DBCFC97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6C57C-10BB-4CAF-A4FA-31D204697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6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hyperlink" Target="https://slidelizard.com/de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hyperlink" Target="https://slidelizard.com/en/creator" TargetMode="External"/><Relationship Id="rId10" Type="http://schemas.openxmlformats.org/officeDocument/2006/relationships/hyperlink" Target="https://slidelizard.com/en/insights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slidelizard.com/en/liv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6226157-506D-7246-A173-F0A88A5D9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378"/>
            <a:ext cx="12371295" cy="68763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23E29D-AACA-F84D-B31F-9CCC0B6682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8378"/>
            <a:ext cx="12371293" cy="689475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1F1EB66-6313-394E-9EB9-B35E709E2110}"/>
              </a:ext>
            </a:extLst>
          </p:cNvPr>
          <p:cNvSpPr txBox="1"/>
          <p:nvPr/>
        </p:nvSpPr>
        <p:spPr>
          <a:xfrm>
            <a:off x="0" y="5876520"/>
            <a:ext cx="1237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latin typeface="Lato" panose="020F0502020204030203" pitchFamily="34" charset="77"/>
                <a:cs typeface="Lao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endParaRPr lang="en-GB" sz="2400" dirty="0">
              <a:solidFill>
                <a:schemeClr val="bg1"/>
              </a:solidFill>
              <a:latin typeface="Lato" panose="020F0502020204030203" pitchFamily="34" charset="77"/>
              <a:cs typeface="Lao UI" panose="020B0502040204020203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71B12E-437A-9E4A-9814-EE90D0803DF4}"/>
              </a:ext>
            </a:extLst>
          </p:cNvPr>
          <p:cNvSpPr txBox="1"/>
          <p:nvPr/>
        </p:nvSpPr>
        <p:spPr>
          <a:xfrm>
            <a:off x="3" y="3945712"/>
            <a:ext cx="1237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Enjoy our </a:t>
            </a:r>
            <a:r>
              <a:rPr lang="en-US" sz="40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free templates!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4570921-9B51-1949-A180-D4E6FA914C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599" y="2175748"/>
            <a:ext cx="8503255" cy="167277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009DA9F-5DFA-D045-AFBC-5F9F210442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4094" y="-9346357"/>
            <a:ext cx="12192000" cy="6235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20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1FC5E2C-E54E-DD41-A966-97201C5F5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6762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5B2FBA5-F08D-344B-A8BD-350DEB13C0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 dirty="0">
              <a:latin typeface="Avenir" panose="02000503020000020003" pitchFamily="2" charset="0"/>
              <a:ea typeface="Amiri" pitchFamily="2" charset="-78"/>
              <a:cs typeface="Amiri" pitchFamily="2" charset="-78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E95465-F8FA-9042-81EB-508656A78606}"/>
              </a:ext>
            </a:extLst>
          </p:cNvPr>
          <p:cNvSpPr/>
          <p:nvPr/>
        </p:nvSpPr>
        <p:spPr>
          <a:xfrm>
            <a:off x="0" y="4824919"/>
            <a:ext cx="10700426" cy="818078"/>
          </a:xfrm>
          <a:prstGeom prst="rect">
            <a:avLst/>
          </a:prstGeom>
          <a:solidFill>
            <a:srgbClr val="71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CB2FEB-F361-444B-8337-AA0B741B74D0}"/>
              </a:ext>
            </a:extLst>
          </p:cNvPr>
          <p:cNvSpPr txBox="1"/>
          <p:nvPr/>
        </p:nvSpPr>
        <p:spPr>
          <a:xfrm>
            <a:off x="3165198" y="3283620"/>
            <a:ext cx="502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200" b="1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BREAK TIME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5DB18D-E959-424B-9484-2FD700C7DA31}"/>
              </a:ext>
            </a:extLst>
          </p:cNvPr>
          <p:cNvSpPr txBox="1"/>
          <p:nvPr/>
        </p:nvSpPr>
        <p:spPr>
          <a:xfrm>
            <a:off x="1086256" y="1215003"/>
            <a:ext cx="45906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dirty="0">
                <a:solidFill>
                  <a:srgbClr val="71A8B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06E53D0-4E04-0642-8D3D-3E51AC254219}"/>
              </a:ext>
            </a:extLst>
          </p:cNvPr>
          <p:cNvSpPr txBox="1"/>
          <p:nvPr/>
        </p:nvSpPr>
        <p:spPr>
          <a:xfrm>
            <a:off x="3584257" y="2686586"/>
            <a:ext cx="502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MINUTES</a:t>
            </a:r>
            <a:endParaRPr lang="de-DE" sz="5400" i="1" dirty="0">
              <a:solidFill>
                <a:srgbClr val="71A8B1"/>
              </a:solidFill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09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1FC5E2C-E54E-DD41-A966-97201C5F5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6762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5B2FBA5-F08D-344B-A8BD-350DEB13C0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 dirty="0">
              <a:latin typeface="Avenir" panose="02000503020000020003" pitchFamily="2" charset="0"/>
              <a:ea typeface="Amiri" pitchFamily="2" charset="-78"/>
              <a:cs typeface="Amiri" pitchFamily="2" charset="-78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E95465-F8FA-9042-81EB-508656A78606}"/>
              </a:ext>
            </a:extLst>
          </p:cNvPr>
          <p:cNvSpPr/>
          <p:nvPr/>
        </p:nvSpPr>
        <p:spPr>
          <a:xfrm>
            <a:off x="0" y="4824919"/>
            <a:ext cx="10700426" cy="818078"/>
          </a:xfrm>
          <a:prstGeom prst="rect">
            <a:avLst/>
          </a:prstGeom>
          <a:solidFill>
            <a:srgbClr val="71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5DB18D-E959-424B-9484-2FD700C7DA31}"/>
              </a:ext>
            </a:extLst>
          </p:cNvPr>
          <p:cNvSpPr txBox="1"/>
          <p:nvPr/>
        </p:nvSpPr>
        <p:spPr>
          <a:xfrm>
            <a:off x="1086256" y="1215003"/>
            <a:ext cx="45906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dirty="0">
                <a:solidFill>
                  <a:srgbClr val="71A8B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421B14-ECBB-5240-9933-C07B004A1FC6}"/>
              </a:ext>
            </a:extLst>
          </p:cNvPr>
          <p:cNvSpPr txBox="1"/>
          <p:nvPr/>
        </p:nvSpPr>
        <p:spPr>
          <a:xfrm>
            <a:off x="3165198" y="3283620"/>
            <a:ext cx="502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200" b="1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BREAK TIME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CB97B5-80D5-CA48-84E5-734C259E2650}"/>
              </a:ext>
            </a:extLst>
          </p:cNvPr>
          <p:cNvSpPr txBox="1"/>
          <p:nvPr/>
        </p:nvSpPr>
        <p:spPr>
          <a:xfrm>
            <a:off x="3584257" y="2686586"/>
            <a:ext cx="502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MINUTES</a:t>
            </a:r>
            <a:endParaRPr lang="de-DE" sz="5400" i="1" dirty="0">
              <a:solidFill>
                <a:srgbClr val="71A8B1"/>
              </a:solidFill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1FC5E2C-E54E-DD41-A966-97201C5F5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6762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5B2FBA5-F08D-344B-A8BD-350DEB13C0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C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 dirty="0">
              <a:latin typeface="Avenir" panose="02000503020000020003" pitchFamily="2" charset="0"/>
              <a:ea typeface="Amiri" pitchFamily="2" charset="-78"/>
              <a:cs typeface="Amiri" pitchFamily="2" charset="-78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E95465-F8FA-9042-81EB-508656A78606}"/>
              </a:ext>
            </a:extLst>
          </p:cNvPr>
          <p:cNvSpPr/>
          <p:nvPr/>
        </p:nvSpPr>
        <p:spPr>
          <a:xfrm>
            <a:off x="0" y="4824919"/>
            <a:ext cx="10700426" cy="818078"/>
          </a:xfrm>
          <a:prstGeom prst="rect">
            <a:avLst/>
          </a:prstGeom>
          <a:solidFill>
            <a:srgbClr val="71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CB2FEB-F361-444B-8337-AA0B741B74D0}"/>
              </a:ext>
            </a:extLst>
          </p:cNvPr>
          <p:cNvSpPr txBox="1"/>
          <p:nvPr/>
        </p:nvSpPr>
        <p:spPr>
          <a:xfrm>
            <a:off x="5251013" y="3283620"/>
            <a:ext cx="502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200" b="1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BREAK TIME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5DB18D-E959-424B-9484-2FD700C7DA31}"/>
              </a:ext>
            </a:extLst>
          </p:cNvPr>
          <p:cNvSpPr txBox="1"/>
          <p:nvPr/>
        </p:nvSpPr>
        <p:spPr>
          <a:xfrm>
            <a:off x="1086256" y="1215003"/>
            <a:ext cx="45906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spc="-300" dirty="0">
                <a:solidFill>
                  <a:srgbClr val="71A8B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10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06E53D0-4E04-0642-8D3D-3E51AC254219}"/>
              </a:ext>
            </a:extLst>
          </p:cNvPr>
          <p:cNvSpPr txBox="1"/>
          <p:nvPr/>
        </p:nvSpPr>
        <p:spPr>
          <a:xfrm>
            <a:off x="5670072" y="2686586"/>
            <a:ext cx="502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MINUTES</a:t>
            </a:r>
            <a:endParaRPr lang="de-DE" sz="5400" i="1" dirty="0">
              <a:solidFill>
                <a:srgbClr val="71A8B1"/>
              </a:solidFill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074" y="1641327"/>
            <a:ext cx="4481342" cy="4601021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8C90B7-FEFC-AE43-82E1-320054A152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999" y="257181"/>
            <a:ext cx="1830002" cy="3600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7067F53-6801-EB48-9344-10C9917E102C}"/>
              </a:ext>
            </a:extLst>
          </p:cNvPr>
          <p:cNvSpPr/>
          <p:nvPr/>
        </p:nvSpPr>
        <p:spPr>
          <a:xfrm>
            <a:off x="2390990" y="2106847"/>
            <a:ext cx="285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Company-wide slide library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6F96FB1-3C65-9F4C-B22B-FB44C33B728B}"/>
              </a:ext>
            </a:extLst>
          </p:cNvPr>
          <p:cNvSpPr/>
          <p:nvPr/>
        </p:nvSpPr>
        <p:spPr>
          <a:xfrm>
            <a:off x="2390990" y="1711248"/>
            <a:ext cx="12299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CREATE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D03B18-8C27-F04E-B4DE-CABAC31742DB}"/>
              </a:ext>
            </a:extLst>
          </p:cNvPr>
          <p:cNvSpPr/>
          <p:nvPr/>
        </p:nvSpPr>
        <p:spPr>
          <a:xfrm>
            <a:off x="9371" y="66012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SUCCESS </a:t>
            </a:r>
            <a:r>
              <a:rPr lang="en-US" sz="32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THROUGH</a:t>
            </a:r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PRESENTATIONS</a:t>
            </a:r>
            <a:endParaRPr lang="de-DE" sz="3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4444B7D-0D3F-AF4B-AC46-3B8170F239C6}"/>
              </a:ext>
            </a:extLst>
          </p:cNvPr>
          <p:cNvSpPr txBox="1"/>
          <p:nvPr/>
        </p:nvSpPr>
        <p:spPr>
          <a:xfrm>
            <a:off x="2390990" y="2410636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/creator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04EA01-53AF-4646-A852-1200A73736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5" y="1139143"/>
            <a:ext cx="1764000" cy="2348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07C2C5-3E7E-D341-9405-7CCFDBC6D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35" y="2795031"/>
            <a:ext cx="1764000" cy="23483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304341-69DB-E949-A658-085F8D7296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23" y="4457452"/>
            <a:ext cx="1764000" cy="2348325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ED482A71-441B-5547-B404-19B80833FABF}"/>
              </a:ext>
            </a:extLst>
          </p:cNvPr>
          <p:cNvSpPr/>
          <p:nvPr/>
        </p:nvSpPr>
        <p:spPr>
          <a:xfrm>
            <a:off x="2390990" y="3761480"/>
            <a:ext cx="3865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Live interaction with polls and quizzes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C4ED6DE-9EE4-D74F-B8B4-DEBEE80CF69F}"/>
              </a:ext>
            </a:extLst>
          </p:cNvPr>
          <p:cNvSpPr/>
          <p:nvPr/>
        </p:nvSpPr>
        <p:spPr>
          <a:xfrm>
            <a:off x="2390990" y="3365881"/>
            <a:ext cx="15512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INTERACT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5CDF7CA-7944-164F-8137-8C6BF20DDC28}"/>
              </a:ext>
            </a:extLst>
          </p:cNvPr>
          <p:cNvSpPr txBox="1"/>
          <p:nvPr/>
        </p:nvSpPr>
        <p:spPr>
          <a:xfrm>
            <a:off x="2390990" y="4065269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/live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143A813-CD06-B743-B9C1-806ACB2AD441}"/>
              </a:ext>
            </a:extLst>
          </p:cNvPr>
          <p:cNvSpPr/>
          <p:nvPr/>
        </p:nvSpPr>
        <p:spPr>
          <a:xfrm>
            <a:off x="2390990" y="5472550"/>
            <a:ext cx="4556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360° analysis of participants &amp; presentations</a:t>
            </a:r>
            <a:endParaRPr lang="de-DE" dirty="0">
              <a:solidFill>
                <a:prstClr val="white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207751A-E602-8E41-B95F-5FEB9B12474A}"/>
              </a:ext>
            </a:extLst>
          </p:cNvPr>
          <p:cNvSpPr/>
          <p:nvPr/>
        </p:nvSpPr>
        <p:spPr>
          <a:xfrm>
            <a:off x="2390990" y="5086999"/>
            <a:ext cx="14334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ANALYZE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E13A0B0-06E8-5B46-BF38-8064B5493A43}"/>
              </a:ext>
            </a:extLst>
          </p:cNvPr>
          <p:cNvSpPr txBox="1"/>
          <p:nvPr/>
        </p:nvSpPr>
        <p:spPr>
          <a:xfrm>
            <a:off x="2390990" y="5786387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/insights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0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9301435-1789-9B46-AF5C-B3157519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581700" y="-2696004"/>
            <a:ext cx="7028599" cy="12192000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3280C125-760F-D44A-ACFF-0F0F8886BDD9}"/>
              </a:ext>
            </a:extLst>
          </p:cNvPr>
          <p:cNvSpPr/>
          <p:nvPr/>
        </p:nvSpPr>
        <p:spPr>
          <a:xfrm>
            <a:off x="0" y="-114304"/>
            <a:ext cx="12192000" cy="7028600"/>
          </a:xfrm>
          <a:prstGeom prst="rect">
            <a:avLst/>
          </a:prstGeom>
          <a:solidFill>
            <a:schemeClr val="accent4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0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lanze, Gewebe enthält.&#10;&#10;Automatisch generierte Beschreibung">
            <a:extLst>
              <a:ext uri="{FF2B5EF4-FFF2-40B4-BE49-F238E27FC236}">
                <a16:creationId xmlns:a16="http://schemas.microsoft.com/office/drawing/2014/main" id="{E9A0F503-F184-8442-A9D8-88A6F6E710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976DE-0C87-F147-AE04-EB3E02F3EB40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490143-9724-D64A-98BA-7390ADF9AF8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A391D-A056-BA4F-9724-5D43A3B7A3A4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ABFC81-701B-874B-A7FF-0FBAA2A7796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D4C3B5-FBC6-5947-A74D-D4E862BD415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DDA711-27A6-194C-850C-5688D3754F9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4EA392-0628-DF4C-809A-97945A56F27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A200B1-805F-3C4E-B21A-0CA8EA6A89EA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ECF7E4-F37C-C84C-8FEA-1F1B73C231F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315C15-1612-9D41-B287-351E0115182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0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9" grpId="0" animBg="1"/>
      <p:bldP spid="19" grpId="1" animBg="1"/>
      <p:bldP spid="20" grpId="0"/>
      <p:bldP spid="21" grpId="0" animBg="1"/>
      <p:bldP spid="21" grpId="1" animBg="1"/>
      <p:bldP spid="23" grpId="0"/>
      <p:bldP spid="28" grpId="0" animBg="1"/>
      <p:bldP spid="28" grpId="1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11BD94C-CA94-5549-9DE5-A816BA405D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976DE-0C87-F147-AE04-EB3E02F3EB40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490143-9724-D64A-98BA-7390ADF9AF8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A391D-A056-BA4F-9724-5D43A3B7A3A4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ABFC81-701B-874B-A7FF-0FBAA2A7796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D4C3B5-FBC6-5947-A74D-D4E862BD415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DDA711-27A6-194C-850C-5688D3754F9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4EA392-0628-DF4C-809A-97945A56F27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A200B1-805F-3C4E-B21A-0CA8EA6A89EA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ECF7E4-F37C-C84C-8FEA-1F1B73C231F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315C15-1612-9D41-B287-351E0115182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B7A119-8DCF-7A47-B5AF-0FC2ED69FD17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655A9E-2F5D-6647-8035-3EF4E8E5666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D4FC01-9A07-9747-A0D3-8370F0EFB5E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9EF40E8-2301-DC40-803C-40AE802EA4D5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26D4A2F-2F45-DB46-9BE9-7C56C9FC1A4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B872623-61D7-1B47-A5B3-EE3F6384A1F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6EF0108-0CC5-DC44-BE0E-70DF892891F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6626C7C-C1F7-B24F-8BE0-75B22637C93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2DCBE60-A904-634D-8630-0660CD17088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CA9DB65-D10C-9A46-B0C0-210B16D27C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8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9" grpId="0" animBg="1"/>
      <p:bldP spid="19" grpId="1" animBg="1"/>
      <p:bldP spid="20" grpId="0"/>
      <p:bldP spid="21" grpId="0" animBg="1"/>
      <p:bldP spid="21" grpId="1" animBg="1"/>
      <p:bldP spid="23" grpId="0"/>
      <p:bldP spid="28" grpId="0" animBg="1"/>
      <p:bldP spid="28" grpId="1" animBg="1"/>
      <p:bldP spid="29" grpId="0"/>
      <p:bldP spid="41" grpId="0" animBg="1"/>
      <p:bldP spid="41" grpId="1" animBg="1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6" grpId="0"/>
      <p:bldP spid="47" grpId="0" animBg="1"/>
      <p:bldP spid="47" grpId="1" animBg="1"/>
      <p:bldP spid="48" grpId="0"/>
      <p:bldP spid="49" grpId="0" animBg="1"/>
      <p:bldP spid="49" grpId="1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ai, Fisch enthält.&#10;&#10;Automatisch generierte Beschreibung">
            <a:extLst>
              <a:ext uri="{FF2B5EF4-FFF2-40B4-BE49-F238E27FC236}">
                <a16:creationId xmlns:a16="http://schemas.microsoft.com/office/drawing/2014/main" id="{3ADBCCDE-293D-A94B-A2DA-B6E48B829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66999"/>
            <a:ext cx="6858001" cy="121919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AA084E-0EE4-384B-AE19-DFD682B51123}"/>
              </a:ext>
            </a:extLst>
          </p:cNvPr>
          <p:cNvSpPr txBox="1"/>
          <p:nvPr/>
        </p:nvSpPr>
        <p:spPr>
          <a:xfrm>
            <a:off x="0" y="301634"/>
            <a:ext cx="123634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countdown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5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6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6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6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 descr="Ein Bild, das Pflanze, Baum, grün, Handfläche enthält.&#10;&#10;Automatisch generierte Beschreibung">
            <a:extLst>
              <a:ext uri="{FF2B5EF4-FFF2-40B4-BE49-F238E27FC236}">
                <a16:creationId xmlns:a16="http://schemas.microsoft.com/office/drawing/2014/main" id="{CCBE5AC1-0761-5347-8272-ABA1790F91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976DE-0C87-F147-AE04-EB3E02F3EB40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490143-9724-D64A-98BA-7390ADF9AF8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A391D-A056-BA4F-9724-5D43A3B7A3A4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ABFC81-701B-874B-A7FF-0FBAA2A7796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D4C3B5-FBC6-5947-A74D-D4E862BD415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DDA711-27A6-194C-850C-5688D3754F9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4EA392-0628-DF4C-809A-97945A56F27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A200B1-805F-3C4E-B21A-0CA8EA6A89EA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ECF7E4-F37C-C84C-8FEA-1F1B73C231F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315C15-1612-9D41-B287-351E0115182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010EB6D-C83C-4A43-891F-7D51F8865234}"/>
              </a:ext>
            </a:extLst>
          </p:cNvPr>
          <p:cNvSpPr txBox="1"/>
          <p:nvPr/>
        </p:nvSpPr>
        <p:spPr>
          <a:xfrm>
            <a:off x="0" y="301634"/>
            <a:ext cx="123634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countdown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1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6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6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6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6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6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40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6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9" grpId="0" animBg="1"/>
      <p:bldP spid="19" grpId="1" animBg="1"/>
      <p:bldP spid="20" grpId="0"/>
      <p:bldP spid="21" grpId="0" animBg="1"/>
      <p:bldP spid="21" grpId="1" animBg="1"/>
      <p:bldP spid="23" grpId="0"/>
      <p:bldP spid="28" grpId="0" animBg="1"/>
      <p:bldP spid="28" grpId="1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nd, Ziegelstein, Gebäude, Baumaterial enthält.&#10;&#10;Automatisch generierte Beschreibung">
            <a:extLst>
              <a:ext uri="{FF2B5EF4-FFF2-40B4-BE49-F238E27FC236}">
                <a16:creationId xmlns:a16="http://schemas.microsoft.com/office/drawing/2014/main" id="{B95F9837-3C3F-F540-942F-262ACA3AA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"/>
          <a:stretch/>
        </p:blipFill>
        <p:spPr>
          <a:xfrm>
            <a:off x="-231682" y="-347892"/>
            <a:ext cx="12655363" cy="75537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CCB638-C2B8-6A4A-87E8-82BDF0FCE66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5C086E-E547-7449-BB62-653780FC8D0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1447FC-C35F-D141-86A7-0CEE7B96AB26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540C-2B94-7F45-8F71-9E3DF8B2D96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6A9763-9741-5F4A-9702-D340449FC75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7E0782-8770-ED47-BAE1-8C95A99E5BA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00ECEA-1C7B-564A-882E-47B8030EABE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21BE77-6F84-5F46-A185-4FC6959171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A12220-9573-2646-8B0D-AEC7DD973EC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6D31A3-47D1-7F47-9D10-D5214493548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976DE-0C87-F147-AE04-EB3E02F3EB40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490143-9724-D64A-98BA-7390ADF9AF8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A391D-A056-BA4F-9724-5D43A3B7A3A4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ABFC81-701B-874B-A7FF-0FBAA2A7796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D4C3B5-FBC6-5947-A74D-D4E862BD415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DDA711-27A6-194C-850C-5688D3754F9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4EA392-0628-DF4C-809A-97945A56F27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A200B1-805F-3C4E-B21A-0CA8EA6A89EA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ECF7E4-F37C-C84C-8FEA-1F1B73C231F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315C15-1612-9D41-B287-351E0115182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B7A119-8DCF-7A47-B5AF-0FC2ED69FD17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655A9E-2F5D-6647-8035-3EF4E8E5666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D4FC01-9A07-9747-A0D3-8370F0EFB5E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9EF40E8-2301-DC40-803C-40AE802EA4D5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26D4A2F-2F45-DB46-9BE9-7C56C9FC1A4E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B872623-61D7-1B47-A5B3-EE3F6384A1F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6EF0108-0CC5-DC44-BE0E-70DF892891FC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6626C7C-C1F7-B24F-8BE0-75B22637C93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2DCBE60-A904-634D-8630-0660CD17088B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1524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CA9DB65-D10C-9A46-B0C0-210B16D27C6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4691336-2003-194A-AEF8-DAC383703B06}"/>
              </a:ext>
            </a:extLst>
          </p:cNvPr>
          <p:cNvSpPr txBox="1"/>
          <p:nvPr/>
        </p:nvSpPr>
        <p:spPr>
          <a:xfrm>
            <a:off x="0" y="301634"/>
            <a:ext cx="123634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countdown</a:t>
            </a:r>
            <a:endParaRPr lang="de-DE" sz="4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9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6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6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6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6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6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40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6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60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6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20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6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80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6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40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6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13" grpId="0" animBg="1"/>
      <p:bldP spid="13" grpId="1" animBg="1"/>
      <p:bldP spid="18" grpId="0" animBg="1"/>
      <p:bldP spid="18" grpId="1" animBg="1"/>
      <p:bldP spid="22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9" grpId="0" animBg="1"/>
      <p:bldP spid="19" grpId="1" animBg="1"/>
      <p:bldP spid="20" grpId="0"/>
      <p:bldP spid="21" grpId="0" animBg="1"/>
      <p:bldP spid="21" grpId="1" animBg="1"/>
      <p:bldP spid="23" grpId="0"/>
      <p:bldP spid="28" grpId="0" animBg="1"/>
      <p:bldP spid="28" grpId="1" animBg="1"/>
      <p:bldP spid="29" grpId="0"/>
      <p:bldP spid="41" grpId="0" animBg="1"/>
      <p:bldP spid="41" grpId="1" animBg="1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6" grpId="0"/>
      <p:bldP spid="47" grpId="0" animBg="1"/>
      <p:bldP spid="47" grpId="1" animBg="1"/>
      <p:bldP spid="48" grpId="0"/>
      <p:bldP spid="49" grpId="0" animBg="1"/>
      <p:bldP spid="49" grpId="1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flanze, grün, Blatt, Gemüse enthält.&#10;&#10;Automatisch generierte Beschreibung">
            <a:extLst>
              <a:ext uri="{FF2B5EF4-FFF2-40B4-BE49-F238E27FC236}">
                <a16:creationId xmlns:a16="http://schemas.microsoft.com/office/drawing/2014/main" id="{0E50C4B6-13A1-5145-8DCA-7A1055C3A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1"/>
            <a:ext cx="12192001" cy="69723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315DB9-96C5-6D45-AEAD-E7007FF62EB4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0F6EE4-550C-1843-9550-6E0CD6D0895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FE8554-DB40-8649-94D4-F8BE638CD6CA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32FB35-4114-A94F-9D83-50CE0D60DEF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43466E-003D-614F-9776-69900EAE1C53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557D44-8FA7-6441-BEB5-1608F5EC18B0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3BEFF0-C1B7-F345-B84B-35D5D885764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46F63C-0CFE-2641-9733-92ADAC21D422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BEE80D-1A02-AD4E-B062-27C7FF7C5C4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FADCE7-4255-AD47-BD4E-DCDECA0C4883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7ABB0B-DF01-CF45-AC57-2625396F4067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9357138-1128-B442-93EA-20FAD66E9D6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4E35D9-2B84-B444-B815-5C98C0C9F722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2F9B75-FA37-E846-8BBB-B81F8256278E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9612B9-3F49-2B49-9BB1-E9A0AEF781F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E994DD5-767B-074A-B122-CDB8CBCA428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0A9C72-372A-AC42-86C1-B29EE1C6624F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26C7BF2-17C3-694C-AF7E-B3B67CA42A0C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01AD0D-CD61-E140-BBAD-63FF10EA2CCA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3A7D364-75EC-E547-97C8-A39845AEC90B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21E642-8F14-C94D-9CC6-C5BB4E0B3F59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72E5146-C1F1-D041-A995-C7355AFA8FE7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66C170D-F9E6-6641-8B5B-43CCDAFEAA66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BE5D87A-F3C2-7941-B15F-E4258AC29831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E858FD-1221-3C44-9DDA-963C33EAB72D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EA26B17-CCAE-3741-ACDE-B4B6577D51EF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10C71E-8F9A-8B4B-A53D-0A5B30FF1AD9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DF91156-F1C3-4E43-BD8B-8F0AF8A33B39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1104B91-AF21-C748-AEC0-2DFF4D5AD3D5}"/>
              </a:ext>
            </a:extLst>
          </p:cNvPr>
          <p:cNvSpPr/>
          <p:nvPr/>
        </p:nvSpPr>
        <p:spPr>
          <a:xfrm>
            <a:off x="4057270" y="1390270"/>
            <a:ext cx="4077461" cy="4077461"/>
          </a:xfrm>
          <a:prstGeom prst="ellipse">
            <a:avLst/>
          </a:prstGeom>
          <a:noFill/>
          <a:ln w="254000">
            <a:solidFill>
              <a:srgbClr val="2C673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1799231"/>
                      <a:gd name="connsiteY0" fmla="*/ 899616 h 1799231"/>
                      <a:gd name="connsiteX1" fmla="*/ 899616 w 1799231"/>
                      <a:gd name="connsiteY1" fmla="*/ 0 h 1799231"/>
                      <a:gd name="connsiteX2" fmla="*/ 1799232 w 1799231"/>
                      <a:gd name="connsiteY2" fmla="*/ 899616 h 1799231"/>
                      <a:gd name="connsiteX3" fmla="*/ 899616 w 1799231"/>
                      <a:gd name="connsiteY3" fmla="*/ 1799232 h 1799231"/>
                      <a:gd name="connsiteX4" fmla="*/ 0 w 1799231"/>
                      <a:gd name="connsiteY4" fmla="*/ 899616 h 1799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9231" h="1799231" extrusionOk="0">
                        <a:moveTo>
                          <a:pt x="0" y="899616"/>
                        </a:moveTo>
                        <a:cubicBezTo>
                          <a:pt x="-93847" y="406786"/>
                          <a:pt x="424563" y="21424"/>
                          <a:pt x="899616" y="0"/>
                        </a:cubicBezTo>
                        <a:cubicBezTo>
                          <a:pt x="1439663" y="88669"/>
                          <a:pt x="1799599" y="413981"/>
                          <a:pt x="1799232" y="899616"/>
                        </a:cubicBezTo>
                        <a:cubicBezTo>
                          <a:pt x="1782206" y="1370772"/>
                          <a:pt x="1403693" y="1807977"/>
                          <a:pt x="899616" y="1799232"/>
                        </a:cubicBezTo>
                        <a:cubicBezTo>
                          <a:pt x="429772" y="1698803"/>
                          <a:pt x="6115" y="1407861"/>
                          <a:pt x="0" y="8996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bg1"/>
                </a:solidFill>
              </a:ln>
              <a:solidFill>
                <a:srgbClr val="A340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0C2C2F4-BE26-6047-8334-BE5C2CD45FA1}"/>
              </a:ext>
            </a:extLst>
          </p:cNvPr>
          <p:cNvSpPr txBox="1"/>
          <p:nvPr/>
        </p:nvSpPr>
        <p:spPr>
          <a:xfrm>
            <a:off x="4605581" y="1890117"/>
            <a:ext cx="298083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0" b="1" dirty="0">
                <a:solidFill>
                  <a:srgbClr val="2C673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D862FBA-5AA5-224C-89ED-FAD965D8E697}"/>
              </a:ext>
            </a:extLst>
          </p:cNvPr>
          <p:cNvSpPr txBox="1"/>
          <p:nvPr/>
        </p:nvSpPr>
        <p:spPr>
          <a:xfrm>
            <a:off x="0" y="301634"/>
            <a:ext cx="123634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4000" b="1" dirty="0">
                <a:solidFill>
                  <a:srgbClr val="2C6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de-DE" sz="4000" b="1" dirty="0" err="1">
                <a:solidFill>
                  <a:srgbClr val="2C6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de-DE" sz="4000" b="1" dirty="0">
                <a:solidFill>
                  <a:srgbClr val="2C6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rgbClr val="2C6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countdown</a:t>
            </a:r>
            <a:endParaRPr lang="de-DE" sz="4000" b="1" dirty="0">
              <a:solidFill>
                <a:srgbClr val="2C67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1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6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6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6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6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6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40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6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6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60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6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20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6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80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6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40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xit" presetSubtype="1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6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9" grpId="1" animBg="1"/>
      <p:bldP spid="10" grpId="0" animBg="1"/>
      <p:bldP spid="10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1FC5E2C-E54E-DD41-A966-97201C5F5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6762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5B2FBA5-F08D-344B-A8BD-350DEB13C0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800" dirty="0">
              <a:latin typeface="Avenir" panose="02000503020000020003" pitchFamily="2" charset="0"/>
              <a:ea typeface="Amiri" pitchFamily="2" charset="-78"/>
              <a:cs typeface="Amiri" pitchFamily="2" charset="-78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E95465-F8FA-9042-81EB-508656A78606}"/>
              </a:ext>
            </a:extLst>
          </p:cNvPr>
          <p:cNvSpPr/>
          <p:nvPr/>
        </p:nvSpPr>
        <p:spPr>
          <a:xfrm>
            <a:off x="0" y="4824919"/>
            <a:ext cx="10700426" cy="818078"/>
          </a:xfrm>
          <a:prstGeom prst="rect">
            <a:avLst/>
          </a:prstGeom>
          <a:solidFill>
            <a:srgbClr val="71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5DB18D-E959-424B-9484-2FD700C7DA31}"/>
              </a:ext>
            </a:extLst>
          </p:cNvPr>
          <p:cNvSpPr txBox="1"/>
          <p:nvPr/>
        </p:nvSpPr>
        <p:spPr>
          <a:xfrm>
            <a:off x="1086256" y="1215003"/>
            <a:ext cx="45906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b="1" dirty="0">
                <a:solidFill>
                  <a:srgbClr val="71A8B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BBAA00-F2FE-A240-9606-CD40D809E09F}"/>
              </a:ext>
            </a:extLst>
          </p:cNvPr>
          <p:cNvSpPr txBox="1"/>
          <p:nvPr/>
        </p:nvSpPr>
        <p:spPr>
          <a:xfrm>
            <a:off x="3165198" y="3283620"/>
            <a:ext cx="502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200" b="1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BREAK TIME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BD415F-B3C2-7248-90D3-CBB6A5A3ADC8}"/>
              </a:ext>
            </a:extLst>
          </p:cNvPr>
          <p:cNvSpPr txBox="1"/>
          <p:nvPr/>
        </p:nvSpPr>
        <p:spPr>
          <a:xfrm>
            <a:off x="3584257" y="2686586"/>
            <a:ext cx="502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i="1" dirty="0">
                <a:solidFill>
                  <a:srgbClr val="71A8B1"/>
                </a:solidFill>
                <a:latin typeface="+mj-lt"/>
                <a:ea typeface="Cambria" panose="02040503050406030204" pitchFamily="18" charset="0"/>
              </a:rPr>
              <a:t>MINUTE</a:t>
            </a:r>
            <a:endParaRPr lang="de-DE" sz="5400" i="1" dirty="0">
              <a:solidFill>
                <a:srgbClr val="71A8B1"/>
              </a:solidFill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88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RESENTATIONID" val="613091f0c81cfb13fecaf4b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0bd631c81cfb13febcb2c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137ed0c81cfb13febfba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309dc3c81cfb13fecb03c4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909FF6-82F5-4655-84A2-E4BA1E2AB2DF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23661874-da08-4297-8e9a-86c876574d92"/>
    <ds:schemaRef ds:uri="http://schemas.microsoft.com/office/infopath/2007/PartnerControls"/>
    <ds:schemaRef ds:uri="http://purl.org/dc/elements/1.1/"/>
    <ds:schemaRef ds:uri="eb47fbde-ef8c-49b4-9b93-508121e91ea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0230ED-5248-44C5-B605-5891075E44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D51D36-5287-4D3D-8F6A-00D8265EFE9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152</Words>
  <Application>Microsoft Macintosh PowerPoint</Application>
  <PresentationFormat>Widescreen</PresentationFormat>
  <Paragraphs>107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Amiri</vt:lpstr>
      <vt:lpstr>Arial</vt:lpstr>
      <vt:lpstr>Avenir</vt:lpstr>
      <vt:lpstr>Calibri</vt:lpstr>
      <vt:lpstr>Calibri Light</vt:lpstr>
      <vt:lpstr>Century Gothic</vt:lpstr>
      <vt:lpstr>Lato</vt:lpstr>
      <vt:lpstr>Lato Light</vt:lpstr>
      <vt:lpstr>Office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Gumpelmeyer Johanna</dc:creator>
  <cp:lastModifiedBy>Daniel Amerbauer</cp:lastModifiedBy>
  <cp:revision>48</cp:revision>
  <dcterms:created xsi:type="dcterms:W3CDTF">2021-09-01T11:15:18Z</dcterms:created>
  <dcterms:modified xsi:type="dcterms:W3CDTF">2021-09-22T14:09:57Z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</Properties>
</file>