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mp" ContentType="image/png"/>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theme/theme10.xml" ContentType="application/vnd.openxmlformats-officedocument.theme+xml"/>
  <Override PartName="/ppt/slideLayouts/slideLayout52.xml" ContentType="application/vnd.openxmlformats-officedocument.presentationml.slideLayout+xml"/>
  <Override PartName="/ppt/theme/theme11.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2.xml" ContentType="application/vnd.openxmlformats-officedocument.theme+xml"/>
  <Override PartName="/ppt/slideLayouts/slideLayout64.xml" ContentType="application/vnd.openxmlformats-officedocument.presentationml.slideLayout+xml"/>
  <Override PartName="/ppt/theme/theme13.xml" ContentType="application/vnd.openxmlformats-officedocument.theme+xml"/>
  <Override PartName="/ppt/slideLayouts/slideLayout65.xml" ContentType="application/vnd.openxmlformats-officedocument.presentationml.slideLayout+xml"/>
  <Override PartName="/ppt/theme/theme1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5.xml" ContentType="application/vnd.openxmlformats-officedocument.theme+xml"/>
  <Override PartName="/ppt/slideLayouts/slideLayout77.xml" ContentType="application/vnd.openxmlformats-officedocument.presentationml.slideLayout+xml"/>
  <Override PartName="/ppt/theme/theme16.xml" ContentType="application/vnd.openxmlformats-officedocument.theme+xml"/>
  <Override PartName="/ppt/slideLayouts/slideLayout78.xml" ContentType="application/vnd.openxmlformats-officedocument.presentationml.slideLayout+xml"/>
  <Override PartName="/ppt/theme/theme1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8.xml" ContentType="application/vnd.openxmlformats-officedocument.theme+xml"/>
  <Override PartName="/ppt/slideLayouts/slideLayout90.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2" r:id="rId6"/>
    <p:sldMasterId id="2147483674" r:id="rId7"/>
    <p:sldMasterId id="2147483676" r:id="rId8"/>
    <p:sldMasterId id="2147483678" r:id="rId9"/>
    <p:sldMasterId id="2147483690" r:id="rId10"/>
    <p:sldMasterId id="2147483692" r:id="rId11"/>
    <p:sldMasterId id="2147483694" r:id="rId12"/>
    <p:sldMasterId id="2147483706" r:id="rId13"/>
    <p:sldMasterId id="2147483708" r:id="rId14"/>
    <p:sldMasterId id="2147483710" r:id="rId15"/>
    <p:sldMasterId id="2147483722" r:id="rId16"/>
    <p:sldMasterId id="2147483724" r:id="rId17"/>
    <p:sldMasterId id="2147483726" r:id="rId18"/>
    <p:sldMasterId id="2147483738" r:id="rId19"/>
    <p:sldMasterId id="2147483740" r:id="rId20"/>
    <p:sldMasterId id="2147483742" r:id="rId21"/>
    <p:sldMasterId id="2147483754" r:id="rId22"/>
  </p:sldMasterIdLst>
  <p:notesMasterIdLst>
    <p:notesMasterId r:id="rId47"/>
  </p:notesMasterIdLst>
  <p:sldIdLst>
    <p:sldId id="393" r:id="rId23"/>
    <p:sldId id="404" r:id="rId24"/>
    <p:sldId id="307" r:id="rId25"/>
    <p:sldId id="309" r:id="rId26"/>
    <p:sldId id="262" r:id="rId27"/>
    <p:sldId id="287" r:id="rId28"/>
    <p:sldId id="257" r:id="rId29"/>
    <p:sldId id="280" r:id="rId30"/>
    <p:sldId id="258" r:id="rId31"/>
    <p:sldId id="285" r:id="rId32"/>
    <p:sldId id="405" r:id="rId33"/>
    <p:sldId id="274" r:id="rId34"/>
    <p:sldId id="281" r:id="rId35"/>
    <p:sldId id="282" r:id="rId36"/>
    <p:sldId id="276" r:id="rId37"/>
    <p:sldId id="283" r:id="rId38"/>
    <p:sldId id="284" r:id="rId39"/>
    <p:sldId id="406" r:id="rId40"/>
    <p:sldId id="269" r:id="rId41"/>
    <p:sldId id="272" r:id="rId42"/>
    <p:sldId id="270" r:id="rId43"/>
    <p:sldId id="402" r:id="rId44"/>
    <p:sldId id="271" r:id="rId45"/>
    <p:sldId id="407" r:id="rId46"/>
  </p:sldIdLst>
  <p:sldSz cx="12192000" cy="6858000"/>
  <p:notesSz cx="6858000" cy="9144000"/>
  <p:custDataLst>
    <p:tags r:id="rId48"/>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nleitung" id="{4017814C-3188-40F3-BEEA-C6DF82B4F79C}">
          <p14:sldIdLst>
            <p14:sldId id="393"/>
            <p14:sldId id="404"/>
            <p14:sldId id="307"/>
            <p14:sldId id="309"/>
          </p14:sldIdLst>
        </p14:section>
        <p14:section name="Intro" id="{C78B0C5F-9A3F-42AB-B3FC-C39C8D1371FC}">
          <p14:sldIdLst>
            <p14:sldId id="262"/>
            <p14:sldId id="287"/>
          </p14:sldIdLst>
        </p14:section>
        <p14:section name="Runde 1" id="{81105AAE-C08B-4408-A7C0-AC0C01AD0C69}">
          <p14:sldIdLst>
            <p14:sldId id="257"/>
            <p14:sldId id="280"/>
            <p14:sldId id="258"/>
          </p14:sldIdLst>
        </p14:section>
        <p14:section name="Runde 2" id="{BEB0417F-F3CC-416A-A4CA-09684A2DE696}">
          <p14:sldIdLst>
            <p14:sldId id="285"/>
            <p14:sldId id="405"/>
            <p14:sldId id="274"/>
          </p14:sldIdLst>
        </p14:section>
        <p14:section name="Runde 3" id="{A3E39233-ABB1-4F8B-9174-2D07C23D7CDD}">
          <p14:sldIdLst>
            <p14:sldId id="281"/>
            <p14:sldId id="282"/>
            <p14:sldId id="276"/>
          </p14:sldIdLst>
        </p14:section>
        <p14:section name="Runde 4" id="{7B6CF978-9A4C-4E49-B45A-DA38855ECA6F}">
          <p14:sldIdLst>
            <p14:sldId id="283"/>
            <p14:sldId id="284"/>
            <p14:sldId id="406"/>
          </p14:sldIdLst>
        </p14:section>
        <p14:section name="Ende" id="{3396542E-D90B-4593-BBF7-BE21CA1E63ED}">
          <p14:sldIdLst>
            <p14:sldId id="269"/>
          </p14:sldIdLst>
        </p14:section>
        <p14:section name="Mehr" id="{52189B22-A45A-4BCB-A7CF-08713A1BCDC8}">
          <p14:sldIdLst>
            <p14:sldId id="272"/>
            <p14:sldId id="270"/>
            <p14:sldId id="402"/>
          </p14:sldIdLst>
        </p14:section>
        <p14:section name="Spielanleitung" id="{404500A4-411F-403D-A30E-97359885C6B4}">
          <p14:sldIdLst>
            <p14:sldId id="271"/>
            <p14:sldId id="40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2F5597"/>
    <a:srgbClr val="4472C4"/>
    <a:srgbClr val="7496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AF7293-2268-412B-8EFC-F2C2F218ED70}" v="161" dt="2022-08-30T06:09:24.5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0" autoAdjust="0"/>
    <p:restoredTop sz="94660"/>
  </p:normalViewPr>
  <p:slideViewPr>
    <p:cSldViewPr snapToGrid="0">
      <p:cViewPr varScale="1">
        <p:scale>
          <a:sx n="90" d="100"/>
          <a:sy n="90" d="100"/>
        </p:scale>
        <p:origin x="57" y="8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7.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tags" Target="tags/tag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20" Type="http://schemas.openxmlformats.org/officeDocument/2006/relationships/slideMaster" Target="slideMasters/slideMaster17.xml"/><Relationship Id="rId41"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5547E-E5B3-4062-93E3-96A1B05359E2}" type="datetimeFigureOut">
              <a:rPr lang="de-AT" smtClean="0"/>
              <a:t>06.11.2022</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ABFFD-BAB6-4985-8470-5E552D8C6320}" type="slidenum">
              <a:rPr lang="de-AT" smtClean="0"/>
              <a:t>‹#›</a:t>
            </a:fld>
            <a:endParaRPr lang="de-AT"/>
          </a:p>
        </p:txBody>
      </p:sp>
    </p:spTree>
    <p:extLst>
      <p:ext uri="{BB962C8B-B14F-4D97-AF65-F5344CB8AC3E}">
        <p14:creationId xmlns:p14="http://schemas.microsoft.com/office/powerpoint/2010/main" val="3227116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AF8ABFFD-BAB6-4985-8470-5E552D8C6320}" type="slidenum">
              <a:rPr lang="de-AT" smtClean="0"/>
              <a:t>1</a:t>
            </a:fld>
            <a:endParaRPr lang="de-AT"/>
          </a:p>
        </p:txBody>
      </p:sp>
    </p:spTree>
    <p:extLst>
      <p:ext uri="{BB962C8B-B14F-4D97-AF65-F5344CB8AC3E}">
        <p14:creationId xmlns:p14="http://schemas.microsoft.com/office/powerpoint/2010/main" val="180035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B63AE51-97E1-43BF-BFA7-FF7B441D8E5E}" type="slidenum">
              <a:rPr lang="en-US" smtClean="0"/>
              <a:t>7</a:t>
            </a:fld>
            <a:endParaRPr lang="en-US"/>
          </a:p>
        </p:txBody>
      </p:sp>
    </p:spTree>
    <p:extLst>
      <p:ext uri="{BB962C8B-B14F-4D97-AF65-F5344CB8AC3E}">
        <p14:creationId xmlns:p14="http://schemas.microsoft.com/office/powerpoint/2010/main" val="3817348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B63AE51-97E1-43BF-BFA7-FF7B441D8E5E}" type="slidenum">
              <a:rPr lang="en-US" smtClean="0"/>
              <a:t>10</a:t>
            </a:fld>
            <a:endParaRPr lang="en-US"/>
          </a:p>
        </p:txBody>
      </p:sp>
    </p:spTree>
    <p:extLst>
      <p:ext uri="{BB962C8B-B14F-4D97-AF65-F5344CB8AC3E}">
        <p14:creationId xmlns:p14="http://schemas.microsoft.com/office/powerpoint/2010/main" val="1236980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B63AE51-97E1-43BF-BFA7-FF7B441D8E5E}" type="slidenum">
              <a:rPr lang="en-US" smtClean="0"/>
              <a:t>13</a:t>
            </a:fld>
            <a:endParaRPr lang="en-US"/>
          </a:p>
        </p:txBody>
      </p:sp>
    </p:spTree>
    <p:extLst>
      <p:ext uri="{BB962C8B-B14F-4D97-AF65-F5344CB8AC3E}">
        <p14:creationId xmlns:p14="http://schemas.microsoft.com/office/powerpoint/2010/main" val="1990773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B63AE51-97E1-43BF-BFA7-FF7B441D8E5E}" type="slidenum">
              <a:rPr lang="en-US" smtClean="0"/>
              <a:t>16</a:t>
            </a:fld>
            <a:endParaRPr lang="en-US"/>
          </a:p>
        </p:txBody>
      </p:sp>
    </p:spTree>
    <p:extLst>
      <p:ext uri="{BB962C8B-B14F-4D97-AF65-F5344CB8AC3E}">
        <p14:creationId xmlns:p14="http://schemas.microsoft.com/office/powerpoint/2010/main" val="3026078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AF8ABFFD-BAB6-4985-8470-5E552D8C6320}" type="slidenum">
              <a:rPr lang="de-AT" smtClean="0"/>
              <a:t>18</a:t>
            </a:fld>
            <a:endParaRPr lang="de-AT"/>
          </a:p>
        </p:txBody>
      </p:sp>
    </p:spTree>
    <p:extLst>
      <p:ext uri="{BB962C8B-B14F-4D97-AF65-F5344CB8AC3E}">
        <p14:creationId xmlns:p14="http://schemas.microsoft.com/office/powerpoint/2010/main" val="4151746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76FF4-69C9-474E-BE97-46122445086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785F5F6-EC06-E0BD-19BF-02597E42DE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E6AD0E90-AD39-6096-45BF-47535D749F6E}"/>
              </a:ext>
            </a:extLst>
          </p:cNvPr>
          <p:cNvSpPr>
            <a:spLocks noGrp="1"/>
          </p:cNvSpPr>
          <p:nvPr>
            <p:ph type="dt" sz="half" idx="10"/>
          </p:nvPr>
        </p:nvSpPr>
        <p:spPr/>
        <p:txBody>
          <a:bodyPr/>
          <a:lstStyle/>
          <a:p>
            <a:fld id="{37F11BE5-3C77-49CE-8514-A4CD1CC7E43E}" type="datetimeFigureOut">
              <a:rPr lang="de-AT" smtClean="0"/>
              <a:t>06.11.2022</a:t>
            </a:fld>
            <a:endParaRPr lang="de-AT"/>
          </a:p>
        </p:txBody>
      </p:sp>
      <p:sp>
        <p:nvSpPr>
          <p:cNvPr id="5" name="Fußzeilenplatzhalter 4">
            <a:extLst>
              <a:ext uri="{FF2B5EF4-FFF2-40B4-BE49-F238E27FC236}">
                <a16:creationId xmlns:a16="http://schemas.microsoft.com/office/drawing/2014/main" id="{C42EDD6D-1327-2053-F1A1-6AAE3D6FCF2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AFEE807-5CB1-20E3-2077-33921E3A5009}"/>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527423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FFF46A-FBF9-FF8A-1363-83F1C3CCE3DA}"/>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644F1FC4-7FC2-B6C3-9EC1-F5402C50777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4AAB0D8-3534-BE51-7E38-1312E132A8B9}"/>
              </a:ext>
            </a:extLst>
          </p:cNvPr>
          <p:cNvSpPr>
            <a:spLocks noGrp="1"/>
          </p:cNvSpPr>
          <p:nvPr>
            <p:ph type="dt" sz="half" idx="10"/>
          </p:nvPr>
        </p:nvSpPr>
        <p:spPr/>
        <p:txBody>
          <a:bodyPr/>
          <a:lstStyle/>
          <a:p>
            <a:fld id="{37F11BE5-3C77-49CE-8514-A4CD1CC7E43E}" type="datetimeFigureOut">
              <a:rPr lang="de-AT" smtClean="0"/>
              <a:t>06.11.2022</a:t>
            </a:fld>
            <a:endParaRPr lang="de-AT"/>
          </a:p>
        </p:txBody>
      </p:sp>
      <p:sp>
        <p:nvSpPr>
          <p:cNvPr id="5" name="Fußzeilenplatzhalter 4">
            <a:extLst>
              <a:ext uri="{FF2B5EF4-FFF2-40B4-BE49-F238E27FC236}">
                <a16:creationId xmlns:a16="http://schemas.microsoft.com/office/drawing/2014/main" id="{E3DFC31D-49EC-734C-A023-5910C2744FB3}"/>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78EF90ED-BD57-2013-F840-54772A62396A}"/>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444940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81BE644-D5DF-0F66-0F6B-3275628F6D95}"/>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2501CD4E-4756-C8F3-A44E-E18E0696C52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664EB5D3-EB95-ED51-F41F-110E1E81C5A6}"/>
              </a:ext>
            </a:extLst>
          </p:cNvPr>
          <p:cNvSpPr>
            <a:spLocks noGrp="1"/>
          </p:cNvSpPr>
          <p:nvPr>
            <p:ph type="dt" sz="half" idx="10"/>
          </p:nvPr>
        </p:nvSpPr>
        <p:spPr/>
        <p:txBody>
          <a:bodyPr/>
          <a:lstStyle/>
          <a:p>
            <a:fld id="{37F11BE5-3C77-49CE-8514-A4CD1CC7E43E}" type="datetimeFigureOut">
              <a:rPr lang="de-AT" smtClean="0"/>
              <a:t>06.11.2022</a:t>
            </a:fld>
            <a:endParaRPr lang="de-AT"/>
          </a:p>
        </p:txBody>
      </p:sp>
      <p:sp>
        <p:nvSpPr>
          <p:cNvPr id="5" name="Fußzeilenplatzhalter 4">
            <a:extLst>
              <a:ext uri="{FF2B5EF4-FFF2-40B4-BE49-F238E27FC236}">
                <a16:creationId xmlns:a16="http://schemas.microsoft.com/office/drawing/2014/main" id="{779680DC-DFA7-AFC7-88C2-FBCDE07DD8D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A07BA159-F6FE-4129-6F98-39D9218E3A7A}"/>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1390910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with Text colorful">
    <p:bg>
      <p:bgPr>
        <a:gradFill>
          <a:gsLst>
            <a:gs pos="0">
              <a:srgbClr val="693AB7"/>
            </a:gs>
            <a:gs pos="100000">
              <a:srgbClr val="A44273"/>
            </a:gs>
          </a:gsLst>
          <a:lin ang="600000" scaled="0"/>
        </a:gradFill>
        <a:effectLst/>
      </p:bgPr>
    </p:b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0F482595-4C4F-475E-8095-FC4BA5F41F48}"/>
              </a:ext>
            </a:extLst>
          </p:cNvPr>
          <p:cNvSpPr>
            <a:spLocks noGrp="1"/>
          </p:cNvSpPr>
          <p:nvPr>
            <p:ph type="pic" idx="1"/>
          </p:nvPr>
        </p:nvSpPr>
        <p:spPr>
          <a:xfrm>
            <a:off x="333375" y="547687"/>
            <a:ext cx="5610225" cy="5762626"/>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platzhalter 3">
            <a:extLst>
              <a:ext uri="{FF2B5EF4-FFF2-40B4-BE49-F238E27FC236}">
                <a16:creationId xmlns:a16="http://schemas.microsoft.com/office/drawing/2014/main" id="{DFDD6A5D-9EDC-48B1-89B2-11E454B6388C}"/>
              </a:ext>
            </a:extLst>
          </p:cNvPr>
          <p:cNvSpPr>
            <a:spLocks noGrp="1"/>
          </p:cNvSpPr>
          <p:nvPr>
            <p:ph type="body" sz="half" idx="2"/>
          </p:nvPr>
        </p:nvSpPr>
        <p:spPr>
          <a:xfrm>
            <a:off x="6248402" y="1490663"/>
            <a:ext cx="5610223" cy="4819650"/>
          </a:xfrm>
        </p:spPr>
        <p:txBody>
          <a:bodyPr/>
          <a:lstStyle>
            <a:lvl1pPr marL="285750" indent="-285750">
              <a:buFont typeface="Arial" panose="020B0604020202020204" pitchFamily="34" charset="0"/>
              <a:buChar char="•"/>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Titel 8">
            <a:extLst>
              <a:ext uri="{FF2B5EF4-FFF2-40B4-BE49-F238E27FC236}">
                <a16:creationId xmlns:a16="http://schemas.microsoft.com/office/drawing/2014/main" id="{A0883CEC-7BC4-4383-83C7-D1C819470D6B}"/>
              </a:ext>
            </a:extLst>
          </p:cNvPr>
          <p:cNvSpPr>
            <a:spLocks noGrp="1"/>
          </p:cNvSpPr>
          <p:nvPr>
            <p:ph type="title" hasCustomPrompt="1"/>
          </p:nvPr>
        </p:nvSpPr>
        <p:spPr>
          <a:xfrm>
            <a:off x="6248399" y="547687"/>
            <a:ext cx="5610225" cy="728661"/>
          </a:xfrm>
        </p:spPr>
        <p:txBody>
          <a:bodyPr>
            <a:normAutofit/>
          </a:bodyPr>
          <a:lstStyle>
            <a:lvl1pPr>
              <a:defRPr sz="2800">
                <a:solidFill>
                  <a:schemeClr val="bg1"/>
                </a:solidFill>
              </a:defRPr>
            </a:lvl1pPr>
          </a:lstStyle>
          <a:p>
            <a:r>
              <a:rPr lang="de-DE" dirty="0"/>
              <a:t>Mastertitelformat bearbeiten--</a:t>
            </a:r>
            <a:endParaRPr lang="en-US" dirty="0"/>
          </a:p>
        </p:txBody>
      </p:sp>
    </p:spTree>
    <p:extLst>
      <p:ext uri="{BB962C8B-B14F-4D97-AF65-F5344CB8AC3E}">
        <p14:creationId xmlns:p14="http://schemas.microsoft.com/office/powerpoint/2010/main" val="4287922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76403C-6719-4FB4-9A5D-D9C38AFC777F}"/>
              </a:ext>
            </a:extLst>
          </p:cNvPr>
          <p:cNvSpPr>
            <a:spLocks noGrp="1"/>
          </p:cNvSpPr>
          <p:nvPr>
            <p:ph type="dt" sz="half" idx="10"/>
          </p:nvPr>
        </p:nvSpPr>
        <p:spPr/>
        <p:txBody>
          <a:bodyPr/>
          <a:lstStyle/>
          <a:p>
            <a:fld id="{37F11BE5-3C77-49CE-8514-A4CD1CC7E43E}" type="datetimeFigureOut">
              <a:rPr lang="de-AT" smtClean="0"/>
              <a:t>06.11.2022</a:t>
            </a:fld>
            <a:endParaRPr lang="de-AT"/>
          </a:p>
        </p:txBody>
      </p:sp>
      <p:sp>
        <p:nvSpPr>
          <p:cNvPr id="3" name="Footer Placeholder 2">
            <a:extLst>
              <a:ext uri="{FF2B5EF4-FFF2-40B4-BE49-F238E27FC236}">
                <a16:creationId xmlns:a16="http://schemas.microsoft.com/office/drawing/2014/main" id="{CBD7E655-A3B4-4749-9B4A-81794E7E6932}"/>
              </a:ext>
            </a:extLst>
          </p:cNvPr>
          <p:cNvSpPr>
            <a:spLocks noGrp="1"/>
          </p:cNvSpPr>
          <p:nvPr>
            <p:ph type="ftr" sz="quarter" idx="11"/>
          </p:nvPr>
        </p:nvSpPr>
        <p:spPr/>
        <p:txBody>
          <a:bodyPr/>
          <a:lstStyle/>
          <a:p>
            <a:endParaRPr lang="de-AT"/>
          </a:p>
        </p:txBody>
      </p:sp>
      <p:sp>
        <p:nvSpPr>
          <p:cNvPr id="4" name="Slide Number Placeholder 3">
            <a:extLst>
              <a:ext uri="{FF2B5EF4-FFF2-40B4-BE49-F238E27FC236}">
                <a16:creationId xmlns:a16="http://schemas.microsoft.com/office/drawing/2014/main" id="{BB3CF085-23D1-4B88-B88F-A40E609468F3}"/>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3333976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5E8E0-AB83-4415-999B-83DF0770235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Subtitle 2">
            <a:extLst>
              <a:ext uri="{FF2B5EF4-FFF2-40B4-BE49-F238E27FC236}">
                <a16:creationId xmlns:a16="http://schemas.microsoft.com/office/drawing/2014/main" id="{ACE4CA7D-D9EE-4A3F-9135-9500CAE9EA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e Placeholder 3">
            <a:extLst>
              <a:ext uri="{FF2B5EF4-FFF2-40B4-BE49-F238E27FC236}">
                <a16:creationId xmlns:a16="http://schemas.microsoft.com/office/drawing/2014/main" id="{9FBE4617-7532-476A-9851-FA29ADDB207A}"/>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A4AFFCA0-D27E-4C9E-9CE3-1FE610662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1FB12-A0BB-4B3F-BF6A-366FC47C0C79}"/>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2902800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4A61-F763-4EC4-87BD-C5C189CAA672}"/>
              </a:ext>
            </a:extLst>
          </p:cNvPr>
          <p:cNvSpPr>
            <a:spLocks noGrp="1"/>
          </p:cNvSpPr>
          <p:nvPr>
            <p:ph type="title"/>
          </p:nvPr>
        </p:nvSpPr>
        <p:spPr/>
        <p:txBody>
          <a:bodyPr/>
          <a:lstStyle/>
          <a:p>
            <a:r>
              <a:rPr lang="de-DE"/>
              <a:t>Mastertitelformat bearbeiten</a:t>
            </a:r>
            <a:endParaRPr lang="en-US"/>
          </a:p>
        </p:txBody>
      </p:sp>
      <p:sp>
        <p:nvSpPr>
          <p:cNvPr id="3" name="Content Placeholder 2">
            <a:extLst>
              <a:ext uri="{FF2B5EF4-FFF2-40B4-BE49-F238E27FC236}">
                <a16:creationId xmlns:a16="http://schemas.microsoft.com/office/drawing/2014/main" id="{59D80C0D-3A2D-4A56-A17A-669464B133B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7E31E47A-9D48-48F5-9920-C84965102D01}"/>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FB71C288-4FEA-4C10-B41F-427524C10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CCA98-67FA-4C22-80AC-80FB8B02A04B}"/>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3230899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C7B7E-61ED-4EB7-A788-BD33D35384A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 Placeholder 2">
            <a:extLst>
              <a:ext uri="{FF2B5EF4-FFF2-40B4-BE49-F238E27FC236}">
                <a16:creationId xmlns:a16="http://schemas.microsoft.com/office/drawing/2014/main" id="{D9CA164E-8A54-46E9-BF0E-9BC9670A75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a:extLst>
              <a:ext uri="{FF2B5EF4-FFF2-40B4-BE49-F238E27FC236}">
                <a16:creationId xmlns:a16="http://schemas.microsoft.com/office/drawing/2014/main" id="{2C6BF0AD-1843-44C4-A5F9-24E53167ADAF}"/>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F13C3983-5117-4F45-BAF8-0BB064567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F5523-F168-449A-B791-E1546E63DE97}"/>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580986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8E02-0A5C-4CFC-B364-FC3FE6FD46F5}"/>
              </a:ext>
            </a:extLst>
          </p:cNvPr>
          <p:cNvSpPr>
            <a:spLocks noGrp="1"/>
          </p:cNvSpPr>
          <p:nvPr>
            <p:ph type="title"/>
          </p:nvPr>
        </p:nvSpPr>
        <p:spPr/>
        <p:txBody>
          <a:bodyPr/>
          <a:lstStyle/>
          <a:p>
            <a:r>
              <a:rPr lang="de-DE"/>
              <a:t>Mastertitelformat bearbeiten</a:t>
            </a:r>
            <a:endParaRPr lang="en-US"/>
          </a:p>
        </p:txBody>
      </p:sp>
      <p:sp>
        <p:nvSpPr>
          <p:cNvPr id="3" name="Content Placeholder 2">
            <a:extLst>
              <a:ext uri="{FF2B5EF4-FFF2-40B4-BE49-F238E27FC236}">
                <a16:creationId xmlns:a16="http://schemas.microsoft.com/office/drawing/2014/main" id="{0ABCF334-D6CB-4191-81EF-1E336E2FF54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a:extLst>
              <a:ext uri="{FF2B5EF4-FFF2-40B4-BE49-F238E27FC236}">
                <a16:creationId xmlns:a16="http://schemas.microsoft.com/office/drawing/2014/main" id="{BC9696D5-CB87-44AF-ADED-AEBD601AC58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a:extLst>
              <a:ext uri="{FF2B5EF4-FFF2-40B4-BE49-F238E27FC236}">
                <a16:creationId xmlns:a16="http://schemas.microsoft.com/office/drawing/2014/main" id="{C22464B7-3214-42B8-9ED7-B51D1D8A9280}"/>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EFD9F02A-E2BE-4B1B-A3EF-E43624950D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D7112-2029-4788-9BB2-01E982489E60}"/>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3892933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875E-B377-4983-ACF8-C9C1184662DF}"/>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 Placeholder 2">
            <a:extLst>
              <a:ext uri="{FF2B5EF4-FFF2-40B4-BE49-F238E27FC236}">
                <a16:creationId xmlns:a16="http://schemas.microsoft.com/office/drawing/2014/main" id="{704D8FF2-7D1F-41E3-9E28-22628F2A69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a:extLst>
              <a:ext uri="{FF2B5EF4-FFF2-40B4-BE49-F238E27FC236}">
                <a16:creationId xmlns:a16="http://schemas.microsoft.com/office/drawing/2014/main" id="{A1F410D6-B96C-4C7C-8760-EE9BE7ACAE1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a:extLst>
              <a:ext uri="{FF2B5EF4-FFF2-40B4-BE49-F238E27FC236}">
                <a16:creationId xmlns:a16="http://schemas.microsoft.com/office/drawing/2014/main" id="{65F5F4BA-3EFE-4058-898D-CBAFF4425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a:extLst>
              <a:ext uri="{FF2B5EF4-FFF2-40B4-BE49-F238E27FC236}">
                <a16:creationId xmlns:a16="http://schemas.microsoft.com/office/drawing/2014/main" id="{1139DF25-4F00-4F13-9A86-5319C4E6816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a:extLst>
              <a:ext uri="{FF2B5EF4-FFF2-40B4-BE49-F238E27FC236}">
                <a16:creationId xmlns:a16="http://schemas.microsoft.com/office/drawing/2014/main" id="{9C05BFF3-111C-4D45-829B-F8AFB74D800C}"/>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8" name="Footer Placeholder 7">
            <a:extLst>
              <a:ext uri="{FF2B5EF4-FFF2-40B4-BE49-F238E27FC236}">
                <a16:creationId xmlns:a16="http://schemas.microsoft.com/office/drawing/2014/main" id="{992BFB47-AEA1-49F1-86F7-D23990996E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AA0410-1B51-4211-BC61-B4AF874C909F}"/>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3557926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4DC0A-CFB6-462D-9704-CF408F847DCF}"/>
              </a:ext>
            </a:extLst>
          </p:cNvPr>
          <p:cNvSpPr>
            <a:spLocks noGrp="1"/>
          </p:cNvSpPr>
          <p:nvPr>
            <p:ph type="title"/>
          </p:nvPr>
        </p:nvSpPr>
        <p:spPr/>
        <p:txBody>
          <a:bodyPr/>
          <a:lstStyle/>
          <a:p>
            <a:r>
              <a:rPr lang="de-DE"/>
              <a:t>Mastertitelformat bearbeiten</a:t>
            </a:r>
            <a:endParaRPr lang="en-US"/>
          </a:p>
        </p:txBody>
      </p:sp>
      <p:sp>
        <p:nvSpPr>
          <p:cNvPr id="3" name="Date Placeholder 2">
            <a:extLst>
              <a:ext uri="{FF2B5EF4-FFF2-40B4-BE49-F238E27FC236}">
                <a16:creationId xmlns:a16="http://schemas.microsoft.com/office/drawing/2014/main" id="{BB003464-753E-4AE2-8657-904FD3AD3AF4}"/>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4" name="Footer Placeholder 3">
            <a:extLst>
              <a:ext uri="{FF2B5EF4-FFF2-40B4-BE49-F238E27FC236}">
                <a16:creationId xmlns:a16="http://schemas.microsoft.com/office/drawing/2014/main" id="{D33F33CC-F8CD-488D-AD31-5AD2D5580E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EC949C-D202-4679-8AB2-F7226C82EF1D}"/>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2191855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C28B72-6AD4-F995-8126-3E41BE7E5378}"/>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B684B8E9-7EA2-535C-2E70-2DD667C6C9D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841D9368-0BE1-CE5C-FD14-2C483A1D1ED4}"/>
              </a:ext>
            </a:extLst>
          </p:cNvPr>
          <p:cNvSpPr>
            <a:spLocks noGrp="1"/>
          </p:cNvSpPr>
          <p:nvPr>
            <p:ph type="dt" sz="half" idx="10"/>
          </p:nvPr>
        </p:nvSpPr>
        <p:spPr/>
        <p:txBody>
          <a:bodyPr/>
          <a:lstStyle/>
          <a:p>
            <a:fld id="{37F11BE5-3C77-49CE-8514-A4CD1CC7E43E}" type="datetimeFigureOut">
              <a:rPr lang="de-AT" smtClean="0"/>
              <a:t>06.11.2022</a:t>
            </a:fld>
            <a:endParaRPr lang="de-AT"/>
          </a:p>
        </p:txBody>
      </p:sp>
      <p:sp>
        <p:nvSpPr>
          <p:cNvPr id="5" name="Fußzeilenplatzhalter 4">
            <a:extLst>
              <a:ext uri="{FF2B5EF4-FFF2-40B4-BE49-F238E27FC236}">
                <a16:creationId xmlns:a16="http://schemas.microsoft.com/office/drawing/2014/main" id="{72FB9AEE-4ACC-F348-8C8A-CFFFED674D1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DAFEE45-18B3-08F5-2C44-476910ECE131}"/>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2443305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31E78C-F62B-41CC-A52D-0C2C392DBA31}"/>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3" name="Footer Placeholder 2">
            <a:extLst>
              <a:ext uri="{FF2B5EF4-FFF2-40B4-BE49-F238E27FC236}">
                <a16:creationId xmlns:a16="http://schemas.microsoft.com/office/drawing/2014/main" id="{5B84DB24-C363-4FAB-825B-7BB169253A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4910F6-95FB-4C78-A5D5-43F11BBAE504}"/>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3873778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698CF-F73D-45FF-83BE-BCC423F8CA6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Content Placeholder 2">
            <a:extLst>
              <a:ext uri="{FF2B5EF4-FFF2-40B4-BE49-F238E27FC236}">
                <a16:creationId xmlns:a16="http://schemas.microsoft.com/office/drawing/2014/main" id="{A05353A3-AA99-40C3-B425-0A092D6CA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a:extLst>
              <a:ext uri="{FF2B5EF4-FFF2-40B4-BE49-F238E27FC236}">
                <a16:creationId xmlns:a16="http://schemas.microsoft.com/office/drawing/2014/main" id="{48F017AA-C412-4857-979A-27EABF00AE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3B92ABF1-F9CD-44C0-99FD-0AD1491631E6}"/>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88DA5B26-E244-4C86-B6CE-34D22A38F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8AC3B-FFEE-49BC-9C14-D396B833CEC0}"/>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2442789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CA85-8B21-4BAA-937E-8CF869C6416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Picture Placeholder 2">
            <a:extLst>
              <a:ext uri="{FF2B5EF4-FFF2-40B4-BE49-F238E27FC236}">
                <a16:creationId xmlns:a16="http://schemas.microsoft.com/office/drawing/2014/main" id="{86418F7E-D5E9-42EE-B157-8D4350B6EB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a:extLst>
              <a:ext uri="{FF2B5EF4-FFF2-40B4-BE49-F238E27FC236}">
                <a16:creationId xmlns:a16="http://schemas.microsoft.com/office/drawing/2014/main" id="{71EAC4AF-4066-4DE6-9F07-EE7635822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F3739B61-B5E1-4F66-80BA-1023823C4AF6}"/>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C6E1FB8A-19E7-4E7D-BEB8-35790901F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0794E-DC0E-45F6-957B-C26295DB6DAC}"/>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3002804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97BA-0649-48B3-817A-A2E79395FF15}"/>
              </a:ext>
            </a:extLst>
          </p:cNvPr>
          <p:cNvSpPr>
            <a:spLocks noGrp="1"/>
          </p:cNvSpPr>
          <p:nvPr>
            <p:ph type="title"/>
          </p:nvPr>
        </p:nvSpPr>
        <p:spPr/>
        <p:txBody>
          <a:bodyPr/>
          <a:lstStyle/>
          <a:p>
            <a:r>
              <a:rPr lang="de-DE"/>
              <a:t>Mastertitelformat bearbeiten</a:t>
            </a:r>
            <a:endParaRPr lang="en-US"/>
          </a:p>
        </p:txBody>
      </p:sp>
      <p:sp>
        <p:nvSpPr>
          <p:cNvPr id="3" name="Vertical Text Placeholder 2">
            <a:extLst>
              <a:ext uri="{FF2B5EF4-FFF2-40B4-BE49-F238E27FC236}">
                <a16:creationId xmlns:a16="http://schemas.microsoft.com/office/drawing/2014/main" id="{03B52924-6AC2-4533-903E-7B86C915559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CDF9AFCC-F044-4B48-8417-F5816243DD5A}"/>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4108A346-8E56-45DF-9B47-D8C02E4E2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416F9-6C0F-4728-80FF-C3B4242933B6}"/>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3580168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E2B239-5E36-432D-B173-BA05247A731F}"/>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cal Text Placeholder 2">
            <a:extLst>
              <a:ext uri="{FF2B5EF4-FFF2-40B4-BE49-F238E27FC236}">
                <a16:creationId xmlns:a16="http://schemas.microsoft.com/office/drawing/2014/main" id="{65555F20-8811-4BE8-840E-CA4A9D4D5DB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5D299C84-556A-4C22-B122-5F630875E502}"/>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AA7ADEE6-6C7C-4853-B0D4-4A2A00F4A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D247C-1310-4482-ADD7-B31FA615C5AB}"/>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781783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76403C-6719-4FB4-9A5D-D9C38AFC777F}"/>
              </a:ext>
            </a:extLst>
          </p:cNvPr>
          <p:cNvSpPr>
            <a:spLocks noGrp="1"/>
          </p:cNvSpPr>
          <p:nvPr>
            <p:ph type="dt" sz="half" idx="10"/>
          </p:nvPr>
        </p:nvSpPr>
        <p:spPr/>
        <p:txBody>
          <a:bodyPr/>
          <a:lstStyle/>
          <a:p>
            <a:fld id="{C3DC2C1E-CD91-4CFE-86F9-99FF10444138}" type="datetimeFigureOut">
              <a:rPr lang="en-US" smtClean="0"/>
              <a:t>11/6/2022</a:t>
            </a:fld>
            <a:endParaRPr lang="en-US"/>
          </a:p>
        </p:txBody>
      </p:sp>
      <p:sp>
        <p:nvSpPr>
          <p:cNvPr id="3" name="Footer Placeholder 2">
            <a:extLst>
              <a:ext uri="{FF2B5EF4-FFF2-40B4-BE49-F238E27FC236}">
                <a16:creationId xmlns:a16="http://schemas.microsoft.com/office/drawing/2014/main" id="{CBD7E655-A3B4-4749-9B4A-81794E7E69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3CF085-23D1-4B88-B88F-A40E609468F3}"/>
              </a:ext>
            </a:extLst>
          </p:cNvPr>
          <p:cNvSpPr>
            <a:spLocks noGrp="1"/>
          </p:cNvSpPr>
          <p:nvPr>
            <p:ph type="sldNum" sz="quarter" idx="12"/>
          </p:nvPr>
        </p:nvSpPr>
        <p:spPr/>
        <p:txBody>
          <a:bodyPr/>
          <a:lstStyle/>
          <a:p>
            <a:fld id="{6A77D949-3731-43CD-8422-C43AC3094607}" type="slidenum">
              <a:rPr lang="en-US" smtClean="0"/>
              <a:t>‹#›</a:t>
            </a:fld>
            <a:endParaRPr lang="en-US"/>
          </a:p>
        </p:txBody>
      </p:sp>
    </p:spTree>
    <p:extLst>
      <p:ext uri="{BB962C8B-B14F-4D97-AF65-F5344CB8AC3E}">
        <p14:creationId xmlns:p14="http://schemas.microsoft.com/office/powerpoint/2010/main" val="1821643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76403C-6719-4FB4-9A5D-D9C38AFC777F}"/>
              </a:ext>
            </a:extLst>
          </p:cNvPr>
          <p:cNvSpPr>
            <a:spLocks noGrp="1"/>
          </p:cNvSpPr>
          <p:nvPr>
            <p:ph type="dt" sz="half" idx="10"/>
          </p:nvPr>
        </p:nvSpPr>
        <p:spPr/>
        <p:txBody>
          <a:bodyPr/>
          <a:lstStyle/>
          <a:p>
            <a:fld id="{37F11BE5-3C77-49CE-8514-A4CD1CC7E43E}" type="datetimeFigureOut">
              <a:rPr lang="de-AT" smtClean="0"/>
              <a:t>06.11.2022</a:t>
            </a:fld>
            <a:endParaRPr lang="de-AT"/>
          </a:p>
        </p:txBody>
      </p:sp>
      <p:sp>
        <p:nvSpPr>
          <p:cNvPr id="3" name="Footer Placeholder 2">
            <a:extLst>
              <a:ext uri="{FF2B5EF4-FFF2-40B4-BE49-F238E27FC236}">
                <a16:creationId xmlns:a16="http://schemas.microsoft.com/office/drawing/2014/main" id="{CBD7E655-A3B4-4749-9B4A-81794E7E6932}"/>
              </a:ext>
            </a:extLst>
          </p:cNvPr>
          <p:cNvSpPr>
            <a:spLocks noGrp="1"/>
          </p:cNvSpPr>
          <p:nvPr>
            <p:ph type="ftr" sz="quarter" idx="11"/>
          </p:nvPr>
        </p:nvSpPr>
        <p:spPr/>
        <p:txBody>
          <a:bodyPr/>
          <a:lstStyle/>
          <a:p>
            <a:endParaRPr lang="de-AT"/>
          </a:p>
        </p:txBody>
      </p:sp>
      <p:sp>
        <p:nvSpPr>
          <p:cNvPr id="4" name="Slide Number Placeholder 3">
            <a:extLst>
              <a:ext uri="{FF2B5EF4-FFF2-40B4-BE49-F238E27FC236}">
                <a16:creationId xmlns:a16="http://schemas.microsoft.com/office/drawing/2014/main" id="{BB3CF085-23D1-4B88-B88F-A40E609468F3}"/>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1548375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5E8E0-AB83-4415-999B-83DF0770235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Subtitle 2">
            <a:extLst>
              <a:ext uri="{FF2B5EF4-FFF2-40B4-BE49-F238E27FC236}">
                <a16:creationId xmlns:a16="http://schemas.microsoft.com/office/drawing/2014/main" id="{ACE4CA7D-D9EE-4A3F-9135-9500CAE9EA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e Placeholder 3">
            <a:extLst>
              <a:ext uri="{FF2B5EF4-FFF2-40B4-BE49-F238E27FC236}">
                <a16:creationId xmlns:a16="http://schemas.microsoft.com/office/drawing/2014/main" id="{9FBE4617-7532-476A-9851-FA29ADDB207A}"/>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A4AFFCA0-D27E-4C9E-9CE3-1FE610662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1FB12-A0BB-4B3F-BF6A-366FC47C0C79}"/>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442075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4A61-F763-4EC4-87BD-C5C189CAA672}"/>
              </a:ext>
            </a:extLst>
          </p:cNvPr>
          <p:cNvSpPr>
            <a:spLocks noGrp="1"/>
          </p:cNvSpPr>
          <p:nvPr>
            <p:ph type="title"/>
          </p:nvPr>
        </p:nvSpPr>
        <p:spPr/>
        <p:txBody>
          <a:bodyPr/>
          <a:lstStyle/>
          <a:p>
            <a:r>
              <a:rPr lang="de-DE"/>
              <a:t>Mastertitelformat bearbeiten</a:t>
            </a:r>
            <a:endParaRPr lang="en-US"/>
          </a:p>
        </p:txBody>
      </p:sp>
      <p:sp>
        <p:nvSpPr>
          <p:cNvPr id="3" name="Content Placeholder 2">
            <a:extLst>
              <a:ext uri="{FF2B5EF4-FFF2-40B4-BE49-F238E27FC236}">
                <a16:creationId xmlns:a16="http://schemas.microsoft.com/office/drawing/2014/main" id="{59D80C0D-3A2D-4A56-A17A-669464B133B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7E31E47A-9D48-48F5-9920-C84965102D01}"/>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FB71C288-4FEA-4C10-B41F-427524C10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CCA98-67FA-4C22-80AC-80FB8B02A04B}"/>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2589324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C7B7E-61ED-4EB7-A788-BD33D35384A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 Placeholder 2">
            <a:extLst>
              <a:ext uri="{FF2B5EF4-FFF2-40B4-BE49-F238E27FC236}">
                <a16:creationId xmlns:a16="http://schemas.microsoft.com/office/drawing/2014/main" id="{D9CA164E-8A54-46E9-BF0E-9BC9670A75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a:extLst>
              <a:ext uri="{FF2B5EF4-FFF2-40B4-BE49-F238E27FC236}">
                <a16:creationId xmlns:a16="http://schemas.microsoft.com/office/drawing/2014/main" id="{2C6BF0AD-1843-44C4-A5F9-24E53167ADAF}"/>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F13C3983-5117-4F45-BAF8-0BB064567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F5523-F168-449A-B791-E1546E63DE97}"/>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345107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84D5AB-D8A6-1D5E-495C-C01AE32E133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AD38525D-FE2B-AA95-B615-7B93076E7A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3DBED95-ADFB-EDBF-27EE-18D465CC7189}"/>
              </a:ext>
            </a:extLst>
          </p:cNvPr>
          <p:cNvSpPr>
            <a:spLocks noGrp="1"/>
          </p:cNvSpPr>
          <p:nvPr>
            <p:ph type="dt" sz="half" idx="10"/>
          </p:nvPr>
        </p:nvSpPr>
        <p:spPr/>
        <p:txBody>
          <a:bodyPr/>
          <a:lstStyle/>
          <a:p>
            <a:fld id="{37F11BE5-3C77-49CE-8514-A4CD1CC7E43E}" type="datetimeFigureOut">
              <a:rPr lang="de-AT" smtClean="0"/>
              <a:t>06.11.2022</a:t>
            </a:fld>
            <a:endParaRPr lang="de-AT"/>
          </a:p>
        </p:txBody>
      </p:sp>
      <p:sp>
        <p:nvSpPr>
          <p:cNvPr id="5" name="Fußzeilenplatzhalter 4">
            <a:extLst>
              <a:ext uri="{FF2B5EF4-FFF2-40B4-BE49-F238E27FC236}">
                <a16:creationId xmlns:a16="http://schemas.microsoft.com/office/drawing/2014/main" id="{85BA9AD7-E13F-55B2-A3D4-CF5891559C3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A1E20D5-6D71-18E4-D386-D922699CEF16}"/>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39882978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8E02-0A5C-4CFC-B364-FC3FE6FD46F5}"/>
              </a:ext>
            </a:extLst>
          </p:cNvPr>
          <p:cNvSpPr>
            <a:spLocks noGrp="1"/>
          </p:cNvSpPr>
          <p:nvPr>
            <p:ph type="title"/>
          </p:nvPr>
        </p:nvSpPr>
        <p:spPr/>
        <p:txBody>
          <a:bodyPr/>
          <a:lstStyle/>
          <a:p>
            <a:r>
              <a:rPr lang="de-DE"/>
              <a:t>Mastertitelformat bearbeiten</a:t>
            </a:r>
            <a:endParaRPr lang="en-US"/>
          </a:p>
        </p:txBody>
      </p:sp>
      <p:sp>
        <p:nvSpPr>
          <p:cNvPr id="3" name="Content Placeholder 2">
            <a:extLst>
              <a:ext uri="{FF2B5EF4-FFF2-40B4-BE49-F238E27FC236}">
                <a16:creationId xmlns:a16="http://schemas.microsoft.com/office/drawing/2014/main" id="{0ABCF334-D6CB-4191-81EF-1E336E2FF54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a:extLst>
              <a:ext uri="{FF2B5EF4-FFF2-40B4-BE49-F238E27FC236}">
                <a16:creationId xmlns:a16="http://schemas.microsoft.com/office/drawing/2014/main" id="{BC9696D5-CB87-44AF-ADED-AEBD601AC58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a:extLst>
              <a:ext uri="{FF2B5EF4-FFF2-40B4-BE49-F238E27FC236}">
                <a16:creationId xmlns:a16="http://schemas.microsoft.com/office/drawing/2014/main" id="{C22464B7-3214-42B8-9ED7-B51D1D8A9280}"/>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EFD9F02A-E2BE-4B1B-A3EF-E43624950D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D7112-2029-4788-9BB2-01E982489E60}"/>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3674846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875E-B377-4983-ACF8-C9C1184662DF}"/>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 Placeholder 2">
            <a:extLst>
              <a:ext uri="{FF2B5EF4-FFF2-40B4-BE49-F238E27FC236}">
                <a16:creationId xmlns:a16="http://schemas.microsoft.com/office/drawing/2014/main" id="{704D8FF2-7D1F-41E3-9E28-22628F2A69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a:extLst>
              <a:ext uri="{FF2B5EF4-FFF2-40B4-BE49-F238E27FC236}">
                <a16:creationId xmlns:a16="http://schemas.microsoft.com/office/drawing/2014/main" id="{A1F410D6-B96C-4C7C-8760-EE9BE7ACAE1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a:extLst>
              <a:ext uri="{FF2B5EF4-FFF2-40B4-BE49-F238E27FC236}">
                <a16:creationId xmlns:a16="http://schemas.microsoft.com/office/drawing/2014/main" id="{65F5F4BA-3EFE-4058-898D-CBAFF4425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a:extLst>
              <a:ext uri="{FF2B5EF4-FFF2-40B4-BE49-F238E27FC236}">
                <a16:creationId xmlns:a16="http://schemas.microsoft.com/office/drawing/2014/main" id="{1139DF25-4F00-4F13-9A86-5319C4E6816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a:extLst>
              <a:ext uri="{FF2B5EF4-FFF2-40B4-BE49-F238E27FC236}">
                <a16:creationId xmlns:a16="http://schemas.microsoft.com/office/drawing/2014/main" id="{9C05BFF3-111C-4D45-829B-F8AFB74D800C}"/>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8" name="Footer Placeholder 7">
            <a:extLst>
              <a:ext uri="{FF2B5EF4-FFF2-40B4-BE49-F238E27FC236}">
                <a16:creationId xmlns:a16="http://schemas.microsoft.com/office/drawing/2014/main" id="{992BFB47-AEA1-49F1-86F7-D23990996E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AA0410-1B51-4211-BC61-B4AF874C909F}"/>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29044700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4DC0A-CFB6-462D-9704-CF408F847DCF}"/>
              </a:ext>
            </a:extLst>
          </p:cNvPr>
          <p:cNvSpPr>
            <a:spLocks noGrp="1"/>
          </p:cNvSpPr>
          <p:nvPr>
            <p:ph type="title"/>
          </p:nvPr>
        </p:nvSpPr>
        <p:spPr/>
        <p:txBody>
          <a:bodyPr/>
          <a:lstStyle/>
          <a:p>
            <a:r>
              <a:rPr lang="de-DE"/>
              <a:t>Mastertitelformat bearbeiten</a:t>
            </a:r>
            <a:endParaRPr lang="en-US"/>
          </a:p>
        </p:txBody>
      </p:sp>
      <p:sp>
        <p:nvSpPr>
          <p:cNvPr id="3" name="Date Placeholder 2">
            <a:extLst>
              <a:ext uri="{FF2B5EF4-FFF2-40B4-BE49-F238E27FC236}">
                <a16:creationId xmlns:a16="http://schemas.microsoft.com/office/drawing/2014/main" id="{BB003464-753E-4AE2-8657-904FD3AD3AF4}"/>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4" name="Footer Placeholder 3">
            <a:extLst>
              <a:ext uri="{FF2B5EF4-FFF2-40B4-BE49-F238E27FC236}">
                <a16:creationId xmlns:a16="http://schemas.microsoft.com/office/drawing/2014/main" id="{D33F33CC-F8CD-488D-AD31-5AD2D5580E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EC949C-D202-4679-8AB2-F7226C82EF1D}"/>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23289928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31E78C-F62B-41CC-A52D-0C2C392DBA31}"/>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3" name="Footer Placeholder 2">
            <a:extLst>
              <a:ext uri="{FF2B5EF4-FFF2-40B4-BE49-F238E27FC236}">
                <a16:creationId xmlns:a16="http://schemas.microsoft.com/office/drawing/2014/main" id="{5B84DB24-C363-4FAB-825B-7BB169253A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4910F6-95FB-4C78-A5D5-43F11BBAE504}"/>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607762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698CF-F73D-45FF-83BE-BCC423F8CA6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Content Placeholder 2">
            <a:extLst>
              <a:ext uri="{FF2B5EF4-FFF2-40B4-BE49-F238E27FC236}">
                <a16:creationId xmlns:a16="http://schemas.microsoft.com/office/drawing/2014/main" id="{A05353A3-AA99-40C3-B425-0A092D6CA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a:extLst>
              <a:ext uri="{FF2B5EF4-FFF2-40B4-BE49-F238E27FC236}">
                <a16:creationId xmlns:a16="http://schemas.microsoft.com/office/drawing/2014/main" id="{48F017AA-C412-4857-979A-27EABF00AE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3B92ABF1-F9CD-44C0-99FD-0AD1491631E6}"/>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88DA5B26-E244-4C86-B6CE-34D22A38F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8AC3B-FFEE-49BC-9C14-D396B833CEC0}"/>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498365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CA85-8B21-4BAA-937E-8CF869C6416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Picture Placeholder 2">
            <a:extLst>
              <a:ext uri="{FF2B5EF4-FFF2-40B4-BE49-F238E27FC236}">
                <a16:creationId xmlns:a16="http://schemas.microsoft.com/office/drawing/2014/main" id="{86418F7E-D5E9-42EE-B157-8D4350B6EB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a:extLst>
              <a:ext uri="{FF2B5EF4-FFF2-40B4-BE49-F238E27FC236}">
                <a16:creationId xmlns:a16="http://schemas.microsoft.com/office/drawing/2014/main" id="{71EAC4AF-4066-4DE6-9F07-EE7635822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F3739B61-B5E1-4F66-80BA-1023823C4AF6}"/>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C6E1FB8A-19E7-4E7D-BEB8-35790901F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0794E-DC0E-45F6-957B-C26295DB6DAC}"/>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756793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97BA-0649-48B3-817A-A2E79395FF15}"/>
              </a:ext>
            </a:extLst>
          </p:cNvPr>
          <p:cNvSpPr>
            <a:spLocks noGrp="1"/>
          </p:cNvSpPr>
          <p:nvPr>
            <p:ph type="title"/>
          </p:nvPr>
        </p:nvSpPr>
        <p:spPr/>
        <p:txBody>
          <a:bodyPr/>
          <a:lstStyle/>
          <a:p>
            <a:r>
              <a:rPr lang="de-DE"/>
              <a:t>Mastertitelformat bearbeiten</a:t>
            </a:r>
            <a:endParaRPr lang="en-US"/>
          </a:p>
        </p:txBody>
      </p:sp>
      <p:sp>
        <p:nvSpPr>
          <p:cNvPr id="3" name="Vertical Text Placeholder 2">
            <a:extLst>
              <a:ext uri="{FF2B5EF4-FFF2-40B4-BE49-F238E27FC236}">
                <a16:creationId xmlns:a16="http://schemas.microsoft.com/office/drawing/2014/main" id="{03B52924-6AC2-4533-903E-7B86C915559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CDF9AFCC-F044-4B48-8417-F5816243DD5A}"/>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4108A346-8E56-45DF-9B47-D8C02E4E2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416F9-6C0F-4728-80FF-C3B4242933B6}"/>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3803657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E2B239-5E36-432D-B173-BA05247A731F}"/>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cal Text Placeholder 2">
            <a:extLst>
              <a:ext uri="{FF2B5EF4-FFF2-40B4-BE49-F238E27FC236}">
                <a16:creationId xmlns:a16="http://schemas.microsoft.com/office/drawing/2014/main" id="{65555F20-8811-4BE8-840E-CA4A9D4D5DB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5D299C84-556A-4C22-B122-5F630875E502}"/>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AA7ADEE6-6C7C-4853-B0D4-4A2A00F4A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D247C-1310-4482-ADD7-B31FA615C5AB}"/>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072968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76403C-6719-4FB4-9A5D-D9C38AFC777F}"/>
              </a:ext>
            </a:extLst>
          </p:cNvPr>
          <p:cNvSpPr>
            <a:spLocks noGrp="1"/>
          </p:cNvSpPr>
          <p:nvPr>
            <p:ph type="dt" sz="half" idx="10"/>
          </p:nvPr>
        </p:nvSpPr>
        <p:spPr/>
        <p:txBody>
          <a:bodyPr/>
          <a:lstStyle/>
          <a:p>
            <a:fld id="{C3DC2C1E-CD91-4CFE-86F9-99FF10444138}" type="datetimeFigureOut">
              <a:rPr lang="en-US" smtClean="0"/>
              <a:t>11/6/2022</a:t>
            </a:fld>
            <a:endParaRPr lang="en-US"/>
          </a:p>
        </p:txBody>
      </p:sp>
      <p:sp>
        <p:nvSpPr>
          <p:cNvPr id="3" name="Footer Placeholder 2">
            <a:extLst>
              <a:ext uri="{FF2B5EF4-FFF2-40B4-BE49-F238E27FC236}">
                <a16:creationId xmlns:a16="http://schemas.microsoft.com/office/drawing/2014/main" id="{CBD7E655-A3B4-4749-9B4A-81794E7E69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3CF085-23D1-4B88-B88F-A40E609468F3}"/>
              </a:ext>
            </a:extLst>
          </p:cNvPr>
          <p:cNvSpPr>
            <a:spLocks noGrp="1"/>
          </p:cNvSpPr>
          <p:nvPr>
            <p:ph type="sldNum" sz="quarter" idx="12"/>
          </p:nvPr>
        </p:nvSpPr>
        <p:spPr/>
        <p:txBody>
          <a:bodyPr/>
          <a:lstStyle/>
          <a:p>
            <a:fld id="{6A77D949-3731-43CD-8422-C43AC3094607}" type="slidenum">
              <a:rPr lang="en-US" smtClean="0"/>
              <a:t>‹#›</a:t>
            </a:fld>
            <a:endParaRPr lang="en-US"/>
          </a:p>
        </p:txBody>
      </p:sp>
    </p:spTree>
    <p:extLst>
      <p:ext uri="{BB962C8B-B14F-4D97-AF65-F5344CB8AC3E}">
        <p14:creationId xmlns:p14="http://schemas.microsoft.com/office/powerpoint/2010/main" val="3294220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76403C-6719-4FB4-9A5D-D9C38AFC777F}"/>
              </a:ext>
            </a:extLst>
          </p:cNvPr>
          <p:cNvSpPr>
            <a:spLocks noGrp="1"/>
          </p:cNvSpPr>
          <p:nvPr>
            <p:ph type="dt" sz="half" idx="10"/>
          </p:nvPr>
        </p:nvSpPr>
        <p:spPr/>
        <p:txBody>
          <a:bodyPr/>
          <a:lstStyle/>
          <a:p>
            <a:fld id="{37F11BE5-3C77-49CE-8514-A4CD1CC7E43E}" type="datetimeFigureOut">
              <a:rPr lang="de-AT" smtClean="0"/>
              <a:t>06.11.2022</a:t>
            </a:fld>
            <a:endParaRPr lang="de-AT"/>
          </a:p>
        </p:txBody>
      </p:sp>
      <p:sp>
        <p:nvSpPr>
          <p:cNvPr id="3" name="Footer Placeholder 2">
            <a:extLst>
              <a:ext uri="{FF2B5EF4-FFF2-40B4-BE49-F238E27FC236}">
                <a16:creationId xmlns:a16="http://schemas.microsoft.com/office/drawing/2014/main" id="{CBD7E655-A3B4-4749-9B4A-81794E7E6932}"/>
              </a:ext>
            </a:extLst>
          </p:cNvPr>
          <p:cNvSpPr>
            <a:spLocks noGrp="1"/>
          </p:cNvSpPr>
          <p:nvPr>
            <p:ph type="ftr" sz="quarter" idx="11"/>
          </p:nvPr>
        </p:nvSpPr>
        <p:spPr/>
        <p:txBody>
          <a:bodyPr/>
          <a:lstStyle/>
          <a:p>
            <a:endParaRPr lang="de-AT"/>
          </a:p>
        </p:txBody>
      </p:sp>
      <p:sp>
        <p:nvSpPr>
          <p:cNvPr id="4" name="Slide Number Placeholder 3">
            <a:extLst>
              <a:ext uri="{FF2B5EF4-FFF2-40B4-BE49-F238E27FC236}">
                <a16:creationId xmlns:a16="http://schemas.microsoft.com/office/drawing/2014/main" id="{BB3CF085-23D1-4B88-B88F-A40E609468F3}"/>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3967723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A9E523-129F-1147-7DD5-C2E7BB91997C}"/>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9E94523C-3673-E811-BBF5-D913B6F0814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1D692E8B-AD2A-FB0E-7C94-6F52A54047C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B19AEBEF-AA55-A83C-E20A-85D11FBE6882}"/>
              </a:ext>
            </a:extLst>
          </p:cNvPr>
          <p:cNvSpPr>
            <a:spLocks noGrp="1"/>
          </p:cNvSpPr>
          <p:nvPr>
            <p:ph type="dt" sz="half" idx="10"/>
          </p:nvPr>
        </p:nvSpPr>
        <p:spPr/>
        <p:txBody>
          <a:bodyPr/>
          <a:lstStyle/>
          <a:p>
            <a:fld id="{37F11BE5-3C77-49CE-8514-A4CD1CC7E43E}" type="datetimeFigureOut">
              <a:rPr lang="de-AT" smtClean="0"/>
              <a:t>06.11.2022</a:t>
            </a:fld>
            <a:endParaRPr lang="de-AT"/>
          </a:p>
        </p:txBody>
      </p:sp>
      <p:sp>
        <p:nvSpPr>
          <p:cNvPr id="6" name="Fußzeilenplatzhalter 5">
            <a:extLst>
              <a:ext uri="{FF2B5EF4-FFF2-40B4-BE49-F238E27FC236}">
                <a16:creationId xmlns:a16="http://schemas.microsoft.com/office/drawing/2014/main" id="{D7470F3B-A577-382F-EA0E-3841392FD42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74972674-8922-FC39-AE34-300AE2616B21}"/>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973699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5E8E0-AB83-4415-999B-83DF0770235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Subtitle 2">
            <a:extLst>
              <a:ext uri="{FF2B5EF4-FFF2-40B4-BE49-F238E27FC236}">
                <a16:creationId xmlns:a16="http://schemas.microsoft.com/office/drawing/2014/main" id="{ACE4CA7D-D9EE-4A3F-9135-9500CAE9EA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e Placeholder 3">
            <a:extLst>
              <a:ext uri="{FF2B5EF4-FFF2-40B4-BE49-F238E27FC236}">
                <a16:creationId xmlns:a16="http://schemas.microsoft.com/office/drawing/2014/main" id="{9FBE4617-7532-476A-9851-FA29ADDB207A}"/>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A4AFFCA0-D27E-4C9E-9CE3-1FE610662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1FB12-A0BB-4B3F-BF6A-366FC47C0C79}"/>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342929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4A61-F763-4EC4-87BD-C5C189CAA672}"/>
              </a:ext>
            </a:extLst>
          </p:cNvPr>
          <p:cNvSpPr>
            <a:spLocks noGrp="1"/>
          </p:cNvSpPr>
          <p:nvPr>
            <p:ph type="title"/>
          </p:nvPr>
        </p:nvSpPr>
        <p:spPr/>
        <p:txBody>
          <a:bodyPr/>
          <a:lstStyle/>
          <a:p>
            <a:r>
              <a:rPr lang="de-DE"/>
              <a:t>Mastertitelformat bearbeiten</a:t>
            </a:r>
            <a:endParaRPr lang="en-US"/>
          </a:p>
        </p:txBody>
      </p:sp>
      <p:sp>
        <p:nvSpPr>
          <p:cNvPr id="3" name="Content Placeholder 2">
            <a:extLst>
              <a:ext uri="{FF2B5EF4-FFF2-40B4-BE49-F238E27FC236}">
                <a16:creationId xmlns:a16="http://schemas.microsoft.com/office/drawing/2014/main" id="{59D80C0D-3A2D-4A56-A17A-669464B133B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7E31E47A-9D48-48F5-9920-C84965102D01}"/>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FB71C288-4FEA-4C10-B41F-427524C10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CCA98-67FA-4C22-80AC-80FB8B02A04B}"/>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120962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C7B7E-61ED-4EB7-A788-BD33D35384A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 Placeholder 2">
            <a:extLst>
              <a:ext uri="{FF2B5EF4-FFF2-40B4-BE49-F238E27FC236}">
                <a16:creationId xmlns:a16="http://schemas.microsoft.com/office/drawing/2014/main" id="{D9CA164E-8A54-46E9-BF0E-9BC9670A75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a:extLst>
              <a:ext uri="{FF2B5EF4-FFF2-40B4-BE49-F238E27FC236}">
                <a16:creationId xmlns:a16="http://schemas.microsoft.com/office/drawing/2014/main" id="{2C6BF0AD-1843-44C4-A5F9-24E53167ADAF}"/>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F13C3983-5117-4F45-BAF8-0BB064567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F5523-F168-449A-B791-E1546E63DE97}"/>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693896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8E02-0A5C-4CFC-B364-FC3FE6FD46F5}"/>
              </a:ext>
            </a:extLst>
          </p:cNvPr>
          <p:cNvSpPr>
            <a:spLocks noGrp="1"/>
          </p:cNvSpPr>
          <p:nvPr>
            <p:ph type="title"/>
          </p:nvPr>
        </p:nvSpPr>
        <p:spPr/>
        <p:txBody>
          <a:bodyPr/>
          <a:lstStyle/>
          <a:p>
            <a:r>
              <a:rPr lang="de-DE"/>
              <a:t>Mastertitelformat bearbeiten</a:t>
            </a:r>
            <a:endParaRPr lang="en-US"/>
          </a:p>
        </p:txBody>
      </p:sp>
      <p:sp>
        <p:nvSpPr>
          <p:cNvPr id="3" name="Content Placeholder 2">
            <a:extLst>
              <a:ext uri="{FF2B5EF4-FFF2-40B4-BE49-F238E27FC236}">
                <a16:creationId xmlns:a16="http://schemas.microsoft.com/office/drawing/2014/main" id="{0ABCF334-D6CB-4191-81EF-1E336E2FF54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a:extLst>
              <a:ext uri="{FF2B5EF4-FFF2-40B4-BE49-F238E27FC236}">
                <a16:creationId xmlns:a16="http://schemas.microsoft.com/office/drawing/2014/main" id="{BC9696D5-CB87-44AF-ADED-AEBD601AC58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a:extLst>
              <a:ext uri="{FF2B5EF4-FFF2-40B4-BE49-F238E27FC236}">
                <a16:creationId xmlns:a16="http://schemas.microsoft.com/office/drawing/2014/main" id="{C22464B7-3214-42B8-9ED7-B51D1D8A9280}"/>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EFD9F02A-E2BE-4B1B-A3EF-E43624950D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D7112-2029-4788-9BB2-01E982489E60}"/>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447404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875E-B377-4983-ACF8-C9C1184662DF}"/>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 Placeholder 2">
            <a:extLst>
              <a:ext uri="{FF2B5EF4-FFF2-40B4-BE49-F238E27FC236}">
                <a16:creationId xmlns:a16="http://schemas.microsoft.com/office/drawing/2014/main" id="{704D8FF2-7D1F-41E3-9E28-22628F2A69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a:extLst>
              <a:ext uri="{FF2B5EF4-FFF2-40B4-BE49-F238E27FC236}">
                <a16:creationId xmlns:a16="http://schemas.microsoft.com/office/drawing/2014/main" id="{A1F410D6-B96C-4C7C-8760-EE9BE7ACAE1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a:extLst>
              <a:ext uri="{FF2B5EF4-FFF2-40B4-BE49-F238E27FC236}">
                <a16:creationId xmlns:a16="http://schemas.microsoft.com/office/drawing/2014/main" id="{65F5F4BA-3EFE-4058-898D-CBAFF4425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a:extLst>
              <a:ext uri="{FF2B5EF4-FFF2-40B4-BE49-F238E27FC236}">
                <a16:creationId xmlns:a16="http://schemas.microsoft.com/office/drawing/2014/main" id="{1139DF25-4F00-4F13-9A86-5319C4E6816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a:extLst>
              <a:ext uri="{FF2B5EF4-FFF2-40B4-BE49-F238E27FC236}">
                <a16:creationId xmlns:a16="http://schemas.microsoft.com/office/drawing/2014/main" id="{9C05BFF3-111C-4D45-829B-F8AFB74D800C}"/>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8" name="Footer Placeholder 7">
            <a:extLst>
              <a:ext uri="{FF2B5EF4-FFF2-40B4-BE49-F238E27FC236}">
                <a16:creationId xmlns:a16="http://schemas.microsoft.com/office/drawing/2014/main" id="{992BFB47-AEA1-49F1-86F7-D23990996E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AA0410-1B51-4211-BC61-B4AF874C909F}"/>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3964448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4DC0A-CFB6-462D-9704-CF408F847DCF}"/>
              </a:ext>
            </a:extLst>
          </p:cNvPr>
          <p:cNvSpPr>
            <a:spLocks noGrp="1"/>
          </p:cNvSpPr>
          <p:nvPr>
            <p:ph type="title"/>
          </p:nvPr>
        </p:nvSpPr>
        <p:spPr/>
        <p:txBody>
          <a:bodyPr/>
          <a:lstStyle/>
          <a:p>
            <a:r>
              <a:rPr lang="de-DE"/>
              <a:t>Mastertitelformat bearbeiten</a:t>
            </a:r>
            <a:endParaRPr lang="en-US"/>
          </a:p>
        </p:txBody>
      </p:sp>
      <p:sp>
        <p:nvSpPr>
          <p:cNvPr id="3" name="Date Placeholder 2">
            <a:extLst>
              <a:ext uri="{FF2B5EF4-FFF2-40B4-BE49-F238E27FC236}">
                <a16:creationId xmlns:a16="http://schemas.microsoft.com/office/drawing/2014/main" id="{BB003464-753E-4AE2-8657-904FD3AD3AF4}"/>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4" name="Footer Placeholder 3">
            <a:extLst>
              <a:ext uri="{FF2B5EF4-FFF2-40B4-BE49-F238E27FC236}">
                <a16:creationId xmlns:a16="http://schemas.microsoft.com/office/drawing/2014/main" id="{D33F33CC-F8CD-488D-AD31-5AD2D5580E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EC949C-D202-4679-8AB2-F7226C82EF1D}"/>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6547454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31E78C-F62B-41CC-A52D-0C2C392DBA31}"/>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3" name="Footer Placeholder 2">
            <a:extLst>
              <a:ext uri="{FF2B5EF4-FFF2-40B4-BE49-F238E27FC236}">
                <a16:creationId xmlns:a16="http://schemas.microsoft.com/office/drawing/2014/main" id="{5B84DB24-C363-4FAB-825B-7BB169253A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4910F6-95FB-4C78-A5D5-43F11BBAE504}"/>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1296010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698CF-F73D-45FF-83BE-BCC423F8CA6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Content Placeholder 2">
            <a:extLst>
              <a:ext uri="{FF2B5EF4-FFF2-40B4-BE49-F238E27FC236}">
                <a16:creationId xmlns:a16="http://schemas.microsoft.com/office/drawing/2014/main" id="{A05353A3-AA99-40C3-B425-0A092D6CA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a:extLst>
              <a:ext uri="{FF2B5EF4-FFF2-40B4-BE49-F238E27FC236}">
                <a16:creationId xmlns:a16="http://schemas.microsoft.com/office/drawing/2014/main" id="{48F017AA-C412-4857-979A-27EABF00AE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3B92ABF1-F9CD-44C0-99FD-0AD1491631E6}"/>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88DA5B26-E244-4C86-B6CE-34D22A38F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8AC3B-FFEE-49BC-9C14-D396B833CEC0}"/>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4167208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CA85-8B21-4BAA-937E-8CF869C6416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Picture Placeholder 2">
            <a:extLst>
              <a:ext uri="{FF2B5EF4-FFF2-40B4-BE49-F238E27FC236}">
                <a16:creationId xmlns:a16="http://schemas.microsoft.com/office/drawing/2014/main" id="{86418F7E-D5E9-42EE-B157-8D4350B6EB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a:extLst>
              <a:ext uri="{FF2B5EF4-FFF2-40B4-BE49-F238E27FC236}">
                <a16:creationId xmlns:a16="http://schemas.microsoft.com/office/drawing/2014/main" id="{71EAC4AF-4066-4DE6-9F07-EE7635822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F3739B61-B5E1-4F66-80BA-1023823C4AF6}"/>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C6E1FB8A-19E7-4E7D-BEB8-35790901F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0794E-DC0E-45F6-957B-C26295DB6DAC}"/>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6338908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97BA-0649-48B3-817A-A2E79395FF15}"/>
              </a:ext>
            </a:extLst>
          </p:cNvPr>
          <p:cNvSpPr>
            <a:spLocks noGrp="1"/>
          </p:cNvSpPr>
          <p:nvPr>
            <p:ph type="title"/>
          </p:nvPr>
        </p:nvSpPr>
        <p:spPr/>
        <p:txBody>
          <a:bodyPr/>
          <a:lstStyle/>
          <a:p>
            <a:r>
              <a:rPr lang="de-DE"/>
              <a:t>Mastertitelformat bearbeiten</a:t>
            </a:r>
            <a:endParaRPr lang="en-US"/>
          </a:p>
        </p:txBody>
      </p:sp>
      <p:sp>
        <p:nvSpPr>
          <p:cNvPr id="3" name="Vertical Text Placeholder 2">
            <a:extLst>
              <a:ext uri="{FF2B5EF4-FFF2-40B4-BE49-F238E27FC236}">
                <a16:creationId xmlns:a16="http://schemas.microsoft.com/office/drawing/2014/main" id="{03B52924-6AC2-4533-903E-7B86C915559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CDF9AFCC-F044-4B48-8417-F5816243DD5A}"/>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4108A346-8E56-45DF-9B47-D8C02E4E2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416F9-6C0F-4728-80FF-C3B4242933B6}"/>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2319340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3F8D7B-5499-57F8-45D7-77DD291FDF2B}"/>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B42E0F64-275C-8F1D-ED0E-B57654FE2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CFF9206-E9B9-F7A5-E200-89827E564ED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4FF9529A-EB3C-7DA1-C5D6-C98028293F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660AFE6-E9B2-3B6B-3F2F-9BFA0EC2C7D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ADA7BF42-50A6-7CFC-C028-8F3982915064}"/>
              </a:ext>
            </a:extLst>
          </p:cNvPr>
          <p:cNvSpPr>
            <a:spLocks noGrp="1"/>
          </p:cNvSpPr>
          <p:nvPr>
            <p:ph type="dt" sz="half" idx="10"/>
          </p:nvPr>
        </p:nvSpPr>
        <p:spPr/>
        <p:txBody>
          <a:bodyPr/>
          <a:lstStyle/>
          <a:p>
            <a:fld id="{37F11BE5-3C77-49CE-8514-A4CD1CC7E43E}" type="datetimeFigureOut">
              <a:rPr lang="de-AT" smtClean="0"/>
              <a:t>06.11.2022</a:t>
            </a:fld>
            <a:endParaRPr lang="de-AT"/>
          </a:p>
        </p:txBody>
      </p:sp>
      <p:sp>
        <p:nvSpPr>
          <p:cNvPr id="8" name="Fußzeilenplatzhalter 7">
            <a:extLst>
              <a:ext uri="{FF2B5EF4-FFF2-40B4-BE49-F238E27FC236}">
                <a16:creationId xmlns:a16="http://schemas.microsoft.com/office/drawing/2014/main" id="{9F8C55CF-31EF-2271-E19A-F44A0EAC7215}"/>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61050644-7834-5B26-C22B-2E54FB9F5B0D}"/>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37947832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E2B239-5E36-432D-B173-BA05247A731F}"/>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cal Text Placeholder 2">
            <a:extLst>
              <a:ext uri="{FF2B5EF4-FFF2-40B4-BE49-F238E27FC236}">
                <a16:creationId xmlns:a16="http://schemas.microsoft.com/office/drawing/2014/main" id="{65555F20-8811-4BE8-840E-CA4A9D4D5DB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5D299C84-556A-4C22-B122-5F630875E502}"/>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AA7ADEE6-6C7C-4853-B0D4-4A2A00F4A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D247C-1310-4482-ADD7-B31FA615C5AB}"/>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924016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76403C-6719-4FB4-9A5D-D9C38AFC777F}"/>
              </a:ext>
            </a:extLst>
          </p:cNvPr>
          <p:cNvSpPr>
            <a:spLocks noGrp="1"/>
          </p:cNvSpPr>
          <p:nvPr>
            <p:ph type="dt" sz="half" idx="10"/>
          </p:nvPr>
        </p:nvSpPr>
        <p:spPr/>
        <p:txBody>
          <a:bodyPr/>
          <a:lstStyle/>
          <a:p>
            <a:fld id="{C3DC2C1E-CD91-4CFE-86F9-99FF10444138}" type="datetimeFigureOut">
              <a:rPr lang="en-US" smtClean="0"/>
              <a:t>11/6/2022</a:t>
            </a:fld>
            <a:endParaRPr lang="en-US"/>
          </a:p>
        </p:txBody>
      </p:sp>
      <p:sp>
        <p:nvSpPr>
          <p:cNvPr id="3" name="Footer Placeholder 2">
            <a:extLst>
              <a:ext uri="{FF2B5EF4-FFF2-40B4-BE49-F238E27FC236}">
                <a16:creationId xmlns:a16="http://schemas.microsoft.com/office/drawing/2014/main" id="{CBD7E655-A3B4-4749-9B4A-81794E7E69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3CF085-23D1-4B88-B88F-A40E609468F3}"/>
              </a:ext>
            </a:extLst>
          </p:cNvPr>
          <p:cNvSpPr>
            <a:spLocks noGrp="1"/>
          </p:cNvSpPr>
          <p:nvPr>
            <p:ph type="sldNum" sz="quarter" idx="12"/>
          </p:nvPr>
        </p:nvSpPr>
        <p:spPr/>
        <p:txBody>
          <a:bodyPr/>
          <a:lstStyle/>
          <a:p>
            <a:fld id="{6A77D949-3731-43CD-8422-C43AC3094607}" type="slidenum">
              <a:rPr lang="en-US" smtClean="0"/>
              <a:t>‹#›</a:t>
            </a:fld>
            <a:endParaRPr lang="en-US"/>
          </a:p>
        </p:txBody>
      </p:sp>
    </p:spTree>
    <p:extLst>
      <p:ext uri="{BB962C8B-B14F-4D97-AF65-F5344CB8AC3E}">
        <p14:creationId xmlns:p14="http://schemas.microsoft.com/office/powerpoint/2010/main" val="18616686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76403C-6719-4FB4-9A5D-D9C38AFC777F}"/>
              </a:ext>
            </a:extLst>
          </p:cNvPr>
          <p:cNvSpPr>
            <a:spLocks noGrp="1"/>
          </p:cNvSpPr>
          <p:nvPr>
            <p:ph type="dt" sz="half" idx="10"/>
          </p:nvPr>
        </p:nvSpPr>
        <p:spPr/>
        <p:txBody>
          <a:bodyPr/>
          <a:lstStyle/>
          <a:p>
            <a:fld id="{37F11BE5-3C77-49CE-8514-A4CD1CC7E43E}" type="datetimeFigureOut">
              <a:rPr lang="de-AT" smtClean="0"/>
              <a:t>06.11.2022</a:t>
            </a:fld>
            <a:endParaRPr lang="de-AT"/>
          </a:p>
        </p:txBody>
      </p:sp>
      <p:sp>
        <p:nvSpPr>
          <p:cNvPr id="3" name="Footer Placeholder 2">
            <a:extLst>
              <a:ext uri="{FF2B5EF4-FFF2-40B4-BE49-F238E27FC236}">
                <a16:creationId xmlns:a16="http://schemas.microsoft.com/office/drawing/2014/main" id="{CBD7E655-A3B4-4749-9B4A-81794E7E6932}"/>
              </a:ext>
            </a:extLst>
          </p:cNvPr>
          <p:cNvSpPr>
            <a:spLocks noGrp="1"/>
          </p:cNvSpPr>
          <p:nvPr>
            <p:ph type="ftr" sz="quarter" idx="11"/>
          </p:nvPr>
        </p:nvSpPr>
        <p:spPr/>
        <p:txBody>
          <a:bodyPr/>
          <a:lstStyle/>
          <a:p>
            <a:endParaRPr lang="de-AT"/>
          </a:p>
        </p:txBody>
      </p:sp>
      <p:sp>
        <p:nvSpPr>
          <p:cNvPr id="4" name="Slide Number Placeholder 3">
            <a:extLst>
              <a:ext uri="{FF2B5EF4-FFF2-40B4-BE49-F238E27FC236}">
                <a16:creationId xmlns:a16="http://schemas.microsoft.com/office/drawing/2014/main" id="{BB3CF085-23D1-4B88-B88F-A40E609468F3}"/>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36044890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5E8E0-AB83-4415-999B-83DF0770235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Subtitle 2">
            <a:extLst>
              <a:ext uri="{FF2B5EF4-FFF2-40B4-BE49-F238E27FC236}">
                <a16:creationId xmlns:a16="http://schemas.microsoft.com/office/drawing/2014/main" id="{ACE4CA7D-D9EE-4A3F-9135-9500CAE9EA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e Placeholder 3">
            <a:extLst>
              <a:ext uri="{FF2B5EF4-FFF2-40B4-BE49-F238E27FC236}">
                <a16:creationId xmlns:a16="http://schemas.microsoft.com/office/drawing/2014/main" id="{9FBE4617-7532-476A-9851-FA29ADDB207A}"/>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A4AFFCA0-D27E-4C9E-9CE3-1FE610662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1FB12-A0BB-4B3F-BF6A-366FC47C0C79}"/>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4091054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4A61-F763-4EC4-87BD-C5C189CAA672}"/>
              </a:ext>
            </a:extLst>
          </p:cNvPr>
          <p:cNvSpPr>
            <a:spLocks noGrp="1"/>
          </p:cNvSpPr>
          <p:nvPr>
            <p:ph type="title"/>
          </p:nvPr>
        </p:nvSpPr>
        <p:spPr/>
        <p:txBody>
          <a:bodyPr/>
          <a:lstStyle/>
          <a:p>
            <a:r>
              <a:rPr lang="de-DE"/>
              <a:t>Mastertitelformat bearbeiten</a:t>
            </a:r>
            <a:endParaRPr lang="en-US"/>
          </a:p>
        </p:txBody>
      </p:sp>
      <p:sp>
        <p:nvSpPr>
          <p:cNvPr id="3" name="Content Placeholder 2">
            <a:extLst>
              <a:ext uri="{FF2B5EF4-FFF2-40B4-BE49-F238E27FC236}">
                <a16:creationId xmlns:a16="http://schemas.microsoft.com/office/drawing/2014/main" id="{59D80C0D-3A2D-4A56-A17A-669464B133B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7E31E47A-9D48-48F5-9920-C84965102D01}"/>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FB71C288-4FEA-4C10-B41F-427524C10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CCA98-67FA-4C22-80AC-80FB8B02A04B}"/>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0233849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C7B7E-61ED-4EB7-A788-BD33D35384A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 Placeholder 2">
            <a:extLst>
              <a:ext uri="{FF2B5EF4-FFF2-40B4-BE49-F238E27FC236}">
                <a16:creationId xmlns:a16="http://schemas.microsoft.com/office/drawing/2014/main" id="{D9CA164E-8A54-46E9-BF0E-9BC9670A75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a:extLst>
              <a:ext uri="{FF2B5EF4-FFF2-40B4-BE49-F238E27FC236}">
                <a16:creationId xmlns:a16="http://schemas.microsoft.com/office/drawing/2014/main" id="{2C6BF0AD-1843-44C4-A5F9-24E53167ADAF}"/>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F13C3983-5117-4F45-BAF8-0BB064567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F5523-F168-449A-B791-E1546E63DE97}"/>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238908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8E02-0A5C-4CFC-B364-FC3FE6FD46F5}"/>
              </a:ext>
            </a:extLst>
          </p:cNvPr>
          <p:cNvSpPr>
            <a:spLocks noGrp="1"/>
          </p:cNvSpPr>
          <p:nvPr>
            <p:ph type="title"/>
          </p:nvPr>
        </p:nvSpPr>
        <p:spPr/>
        <p:txBody>
          <a:bodyPr/>
          <a:lstStyle/>
          <a:p>
            <a:r>
              <a:rPr lang="de-DE"/>
              <a:t>Mastertitelformat bearbeiten</a:t>
            </a:r>
            <a:endParaRPr lang="en-US"/>
          </a:p>
        </p:txBody>
      </p:sp>
      <p:sp>
        <p:nvSpPr>
          <p:cNvPr id="3" name="Content Placeholder 2">
            <a:extLst>
              <a:ext uri="{FF2B5EF4-FFF2-40B4-BE49-F238E27FC236}">
                <a16:creationId xmlns:a16="http://schemas.microsoft.com/office/drawing/2014/main" id="{0ABCF334-D6CB-4191-81EF-1E336E2FF54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a:extLst>
              <a:ext uri="{FF2B5EF4-FFF2-40B4-BE49-F238E27FC236}">
                <a16:creationId xmlns:a16="http://schemas.microsoft.com/office/drawing/2014/main" id="{BC9696D5-CB87-44AF-ADED-AEBD601AC58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a:extLst>
              <a:ext uri="{FF2B5EF4-FFF2-40B4-BE49-F238E27FC236}">
                <a16:creationId xmlns:a16="http://schemas.microsoft.com/office/drawing/2014/main" id="{C22464B7-3214-42B8-9ED7-B51D1D8A9280}"/>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EFD9F02A-E2BE-4B1B-A3EF-E43624950D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D7112-2029-4788-9BB2-01E982489E60}"/>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2170881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875E-B377-4983-ACF8-C9C1184662DF}"/>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 Placeholder 2">
            <a:extLst>
              <a:ext uri="{FF2B5EF4-FFF2-40B4-BE49-F238E27FC236}">
                <a16:creationId xmlns:a16="http://schemas.microsoft.com/office/drawing/2014/main" id="{704D8FF2-7D1F-41E3-9E28-22628F2A69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a:extLst>
              <a:ext uri="{FF2B5EF4-FFF2-40B4-BE49-F238E27FC236}">
                <a16:creationId xmlns:a16="http://schemas.microsoft.com/office/drawing/2014/main" id="{A1F410D6-B96C-4C7C-8760-EE9BE7ACAE1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a:extLst>
              <a:ext uri="{FF2B5EF4-FFF2-40B4-BE49-F238E27FC236}">
                <a16:creationId xmlns:a16="http://schemas.microsoft.com/office/drawing/2014/main" id="{65F5F4BA-3EFE-4058-898D-CBAFF4425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a:extLst>
              <a:ext uri="{FF2B5EF4-FFF2-40B4-BE49-F238E27FC236}">
                <a16:creationId xmlns:a16="http://schemas.microsoft.com/office/drawing/2014/main" id="{1139DF25-4F00-4F13-9A86-5319C4E6816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a:extLst>
              <a:ext uri="{FF2B5EF4-FFF2-40B4-BE49-F238E27FC236}">
                <a16:creationId xmlns:a16="http://schemas.microsoft.com/office/drawing/2014/main" id="{9C05BFF3-111C-4D45-829B-F8AFB74D800C}"/>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8" name="Footer Placeholder 7">
            <a:extLst>
              <a:ext uri="{FF2B5EF4-FFF2-40B4-BE49-F238E27FC236}">
                <a16:creationId xmlns:a16="http://schemas.microsoft.com/office/drawing/2014/main" id="{992BFB47-AEA1-49F1-86F7-D23990996E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AA0410-1B51-4211-BC61-B4AF874C909F}"/>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2617984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4DC0A-CFB6-462D-9704-CF408F847DCF}"/>
              </a:ext>
            </a:extLst>
          </p:cNvPr>
          <p:cNvSpPr>
            <a:spLocks noGrp="1"/>
          </p:cNvSpPr>
          <p:nvPr>
            <p:ph type="title"/>
          </p:nvPr>
        </p:nvSpPr>
        <p:spPr/>
        <p:txBody>
          <a:bodyPr/>
          <a:lstStyle/>
          <a:p>
            <a:r>
              <a:rPr lang="de-DE"/>
              <a:t>Mastertitelformat bearbeiten</a:t>
            </a:r>
            <a:endParaRPr lang="en-US"/>
          </a:p>
        </p:txBody>
      </p:sp>
      <p:sp>
        <p:nvSpPr>
          <p:cNvPr id="3" name="Date Placeholder 2">
            <a:extLst>
              <a:ext uri="{FF2B5EF4-FFF2-40B4-BE49-F238E27FC236}">
                <a16:creationId xmlns:a16="http://schemas.microsoft.com/office/drawing/2014/main" id="{BB003464-753E-4AE2-8657-904FD3AD3AF4}"/>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4" name="Footer Placeholder 3">
            <a:extLst>
              <a:ext uri="{FF2B5EF4-FFF2-40B4-BE49-F238E27FC236}">
                <a16:creationId xmlns:a16="http://schemas.microsoft.com/office/drawing/2014/main" id="{D33F33CC-F8CD-488D-AD31-5AD2D5580E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EC949C-D202-4679-8AB2-F7226C82EF1D}"/>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3882705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31E78C-F62B-41CC-A52D-0C2C392DBA31}"/>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3" name="Footer Placeholder 2">
            <a:extLst>
              <a:ext uri="{FF2B5EF4-FFF2-40B4-BE49-F238E27FC236}">
                <a16:creationId xmlns:a16="http://schemas.microsoft.com/office/drawing/2014/main" id="{5B84DB24-C363-4FAB-825B-7BB169253A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4910F6-95FB-4C78-A5D5-43F11BBAE504}"/>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31760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82DC39-36B2-4284-06FE-08151F5E764C}"/>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4A670BDC-A421-E0FF-FEF7-EAAD722668BA}"/>
              </a:ext>
            </a:extLst>
          </p:cNvPr>
          <p:cNvSpPr>
            <a:spLocks noGrp="1"/>
          </p:cNvSpPr>
          <p:nvPr>
            <p:ph type="dt" sz="half" idx="10"/>
          </p:nvPr>
        </p:nvSpPr>
        <p:spPr/>
        <p:txBody>
          <a:bodyPr/>
          <a:lstStyle/>
          <a:p>
            <a:fld id="{37F11BE5-3C77-49CE-8514-A4CD1CC7E43E}" type="datetimeFigureOut">
              <a:rPr lang="de-AT" smtClean="0"/>
              <a:t>06.11.2022</a:t>
            </a:fld>
            <a:endParaRPr lang="de-AT"/>
          </a:p>
        </p:txBody>
      </p:sp>
      <p:sp>
        <p:nvSpPr>
          <p:cNvPr id="4" name="Fußzeilenplatzhalter 3">
            <a:extLst>
              <a:ext uri="{FF2B5EF4-FFF2-40B4-BE49-F238E27FC236}">
                <a16:creationId xmlns:a16="http://schemas.microsoft.com/office/drawing/2014/main" id="{9DDA5F18-CF15-F498-56CA-5FCDE9BE2851}"/>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7AB1A083-47EB-7AB9-EFF9-B9E35F28F9AB}"/>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12336782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698CF-F73D-45FF-83BE-BCC423F8CA6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Content Placeholder 2">
            <a:extLst>
              <a:ext uri="{FF2B5EF4-FFF2-40B4-BE49-F238E27FC236}">
                <a16:creationId xmlns:a16="http://schemas.microsoft.com/office/drawing/2014/main" id="{A05353A3-AA99-40C3-B425-0A092D6CA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a:extLst>
              <a:ext uri="{FF2B5EF4-FFF2-40B4-BE49-F238E27FC236}">
                <a16:creationId xmlns:a16="http://schemas.microsoft.com/office/drawing/2014/main" id="{48F017AA-C412-4857-979A-27EABF00AE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3B92ABF1-F9CD-44C0-99FD-0AD1491631E6}"/>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88DA5B26-E244-4C86-B6CE-34D22A38F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8AC3B-FFEE-49BC-9C14-D396B833CEC0}"/>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42507252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CA85-8B21-4BAA-937E-8CF869C6416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Picture Placeholder 2">
            <a:extLst>
              <a:ext uri="{FF2B5EF4-FFF2-40B4-BE49-F238E27FC236}">
                <a16:creationId xmlns:a16="http://schemas.microsoft.com/office/drawing/2014/main" id="{86418F7E-D5E9-42EE-B157-8D4350B6EB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a:extLst>
              <a:ext uri="{FF2B5EF4-FFF2-40B4-BE49-F238E27FC236}">
                <a16:creationId xmlns:a16="http://schemas.microsoft.com/office/drawing/2014/main" id="{71EAC4AF-4066-4DE6-9F07-EE7635822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F3739B61-B5E1-4F66-80BA-1023823C4AF6}"/>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C6E1FB8A-19E7-4E7D-BEB8-35790901F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0794E-DC0E-45F6-957B-C26295DB6DAC}"/>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27654606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97BA-0649-48B3-817A-A2E79395FF15}"/>
              </a:ext>
            </a:extLst>
          </p:cNvPr>
          <p:cNvSpPr>
            <a:spLocks noGrp="1"/>
          </p:cNvSpPr>
          <p:nvPr>
            <p:ph type="title"/>
          </p:nvPr>
        </p:nvSpPr>
        <p:spPr/>
        <p:txBody>
          <a:bodyPr/>
          <a:lstStyle/>
          <a:p>
            <a:r>
              <a:rPr lang="de-DE"/>
              <a:t>Mastertitelformat bearbeiten</a:t>
            </a:r>
            <a:endParaRPr lang="en-US"/>
          </a:p>
        </p:txBody>
      </p:sp>
      <p:sp>
        <p:nvSpPr>
          <p:cNvPr id="3" name="Vertical Text Placeholder 2">
            <a:extLst>
              <a:ext uri="{FF2B5EF4-FFF2-40B4-BE49-F238E27FC236}">
                <a16:creationId xmlns:a16="http://schemas.microsoft.com/office/drawing/2014/main" id="{03B52924-6AC2-4533-903E-7B86C915559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CDF9AFCC-F044-4B48-8417-F5816243DD5A}"/>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4108A346-8E56-45DF-9B47-D8C02E4E2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416F9-6C0F-4728-80FF-C3B4242933B6}"/>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9239958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E2B239-5E36-432D-B173-BA05247A731F}"/>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cal Text Placeholder 2">
            <a:extLst>
              <a:ext uri="{FF2B5EF4-FFF2-40B4-BE49-F238E27FC236}">
                <a16:creationId xmlns:a16="http://schemas.microsoft.com/office/drawing/2014/main" id="{65555F20-8811-4BE8-840E-CA4A9D4D5DB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5D299C84-556A-4C22-B122-5F630875E502}"/>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AA7ADEE6-6C7C-4853-B0D4-4A2A00F4A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D247C-1310-4482-ADD7-B31FA615C5AB}"/>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9551201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76403C-6719-4FB4-9A5D-D9C38AFC777F}"/>
              </a:ext>
            </a:extLst>
          </p:cNvPr>
          <p:cNvSpPr>
            <a:spLocks noGrp="1"/>
          </p:cNvSpPr>
          <p:nvPr>
            <p:ph type="dt" sz="half" idx="10"/>
          </p:nvPr>
        </p:nvSpPr>
        <p:spPr/>
        <p:txBody>
          <a:bodyPr/>
          <a:lstStyle/>
          <a:p>
            <a:fld id="{C3DC2C1E-CD91-4CFE-86F9-99FF10444138}" type="datetimeFigureOut">
              <a:rPr lang="en-US" smtClean="0"/>
              <a:t>11/6/2022</a:t>
            </a:fld>
            <a:endParaRPr lang="en-US"/>
          </a:p>
        </p:txBody>
      </p:sp>
      <p:sp>
        <p:nvSpPr>
          <p:cNvPr id="3" name="Footer Placeholder 2">
            <a:extLst>
              <a:ext uri="{FF2B5EF4-FFF2-40B4-BE49-F238E27FC236}">
                <a16:creationId xmlns:a16="http://schemas.microsoft.com/office/drawing/2014/main" id="{CBD7E655-A3B4-4749-9B4A-81794E7E69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3CF085-23D1-4B88-B88F-A40E609468F3}"/>
              </a:ext>
            </a:extLst>
          </p:cNvPr>
          <p:cNvSpPr>
            <a:spLocks noGrp="1"/>
          </p:cNvSpPr>
          <p:nvPr>
            <p:ph type="sldNum" sz="quarter" idx="12"/>
          </p:nvPr>
        </p:nvSpPr>
        <p:spPr/>
        <p:txBody>
          <a:bodyPr/>
          <a:lstStyle/>
          <a:p>
            <a:fld id="{6A77D949-3731-43CD-8422-C43AC3094607}" type="slidenum">
              <a:rPr lang="en-US" smtClean="0"/>
              <a:t>‹#›</a:t>
            </a:fld>
            <a:endParaRPr lang="en-US"/>
          </a:p>
        </p:txBody>
      </p:sp>
    </p:spTree>
    <p:extLst>
      <p:ext uri="{BB962C8B-B14F-4D97-AF65-F5344CB8AC3E}">
        <p14:creationId xmlns:p14="http://schemas.microsoft.com/office/powerpoint/2010/main" val="25627450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76403C-6719-4FB4-9A5D-D9C38AFC777F}"/>
              </a:ext>
            </a:extLst>
          </p:cNvPr>
          <p:cNvSpPr>
            <a:spLocks noGrp="1"/>
          </p:cNvSpPr>
          <p:nvPr>
            <p:ph type="dt" sz="half" idx="10"/>
          </p:nvPr>
        </p:nvSpPr>
        <p:spPr/>
        <p:txBody>
          <a:bodyPr/>
          <a:lstStyle/>
          <a:p>
            <a:fld id="{37F11BE5-3C77-49CE-8514-A4CD1CC7E43E}" type="datetimeFigureOut">
              <a:rPr lang="de-AT" smtClean="0"/>
              <a:t>06.11.2022</a:t>
            </a:fld>
            <a:endParaRPr lang="de-AT"/>
          </a:p>
        </p:txBody>
      </p:sp>
      <p:sp>
        <p:nvSpPr>
          <p:cNvPr id="3" name="Footer Placeholder 2">
            <a:extLst>
              <a:ext uri="{FF2B5EF4-FFF2-40B4-BE49-F238E27FC236}">
                <a16:creationId xmlns:a16="http://schemas.microsoft.com/office/drawing/2014/main" id="{CBD7E655-A3B4-4749-9B4A-81794E7E6932}"/>
              </a:ext>
            </a:extLst>
          </p:cNvPr>
          <p:cNvSpPr>
            <a:spLocks noGrp="1"/>
          </p:cNvSpPr>
          <p:nvPr>
            <p:ph type="ftr" sz="quarter" idx="11"/>
          </p:nvPr>
        </p:nvSpPr>
        <p:spPr/>
        <p:txBody>
          <a:bodyPr/>
          <a:lstStyle/>
          <a:p>
            <a:endParaRPr lang="de-AT"/>
          </a:p>
        </p:txBody>
      </p:sp>
      <p:sp>
        <p:nvSpPr>
          <p:cNvPr id="4" name="Slide Number Placeholder 3">
            <a:extLst>
              <a:ext uri="{FF2B5EF4-FFF2-40B4-BE49-F238E27FC236}">
                <a16:creationId xmlns:a16="http://schemas.microsoft.com/office/drawing/2014/main" id="{BB3CF085-23D1-4B88-B88F-A40E609468F3}"/>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13550054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5E8E0-AB83-4415-999B-83DF0770235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Subtitle 2">
            <a:extLst>
              <a:ext uri="{FF2B5EF4-FFF2-40B4-BE49-F238E27FC236}">
                <a16:creationId xmlns:a16="http://schemas.microsoft.com/office/drawing/2014/main" id="{ACE4CA7D-D9EE-4A3F-9135-9500CAE9EA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e Placeholder 3">
            <a:extLst>
              <a:ext uri="{FF2B5EF4-FFF2-40B4-BE49-F238E27FC236}">
                <a16:creationId xmlns:a16="http://schemas.microsoft.com/office/drawing/2014/main" id="{9FBE4617-7532-476A-9851-FA29ADDB207A}"/>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A4AFFCA0-D27E-4C9E-9CE3-1FE610662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1FB12-A0BB-4B3F-BF6A-366FC47C0C79}"/>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3074483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4A61-F763-4EC4-87BD-C5C189CAA672}"/>
              </a:ext>
            </a:extLst>
          </p:cNvPr>
          <p:cNvSpPr>
            <a:spLocks noGrp="1"/>
          </p:cNvSpPr>
          <p:nvPr>
            <p:ph type="title"/>
          </p:nvPr>
        </p:nvSpPr>
        <p:spPr/>
        <p:txBody>
          <a:bodyPr/>
          <a:lstStyle/>
          <a:p>
            <a:r>
              <a:rPr lang="de-DE"/>
              <a:t>Mastertitelformat bearbeiten</a:t>
            </a:r>
            <a:endParaRPr lang="en-US"/>
          </a:p>
        </p:txBody>
      </p:sp>
      <p:sp>
        <p:nvSpPr>
          <p:cNvPr id="3" name="Content Placeholder 2">
            <a:extLst>
              <a:ext uri="{FF2B5EF4-FFF2-40B4-BE49-F238E27FC236}">
                <a16:creationId xmlns:a16="http://schemas.microsoft.com/office/drawing/2014/main" id="{59D80C0D-3A2D-4A56-A17A-669464B133B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7E31E47A-9D48-48F5-9920-C84965102D01}"/>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FB71C288-4FEA-4C10-B41F-427524C10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CCA98-67FA-4C22-80AC-80FB8B02A04B}"/>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6890306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C7B7E-61ED-4EB7-A788-BD33D35384A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 Placeholder 2">
            <a:extLst>
              <a:ext uri="{FF2B5EF4-FFF2-40B4-BE49-F238E27FC236}">
                <a16:creationId xmlns:a16="http://schemas.microsoft.com/office/drawing/2014/main" id="{D9CA164E-8A54-46E9-BF0E-9BC9670A75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a:extLst>
              <a:ext uri="{FF2B5EF4-FFF2-40B4-BE49-F238E27FC236}">
                <a16:creationId xmlns:a16="http://schemas.microsoft.com/office/drawing/2014/main" id="{2C6BF0AD-1843-44C4-A5F9-24E53167ADAF}"/>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F13C3983-5117-4F45-BAF8-0BB064567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F5523-F168-449A-B791-E1546E63DE97}"/>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1873370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8E02-0A5C-4CFC-B364-FC3FE6FD46F5}"/>
              </a:ext>
            </a:extLst>
          </p:cNvPr>
          <p:cNvSpPr>
            <a:spLocks noGrp="1"/>
          </p:cNvSpPr>
          <p:nvPr>
            <p:ph type="title"/>
          </p:nvPr>
        </p:nvSpPr>
        <p:spPr/>
        <p:txBody>
          <a:bodyPr/>
          <a:lstStyle/>
          <a:p>
            <a:r>
              <a:rPr lang="de-DE"/>
              <a:t>Mastertitelformat bearbeiten</a:t>
            </a:r>
            <a:endParaRPr lang="en-US"/>
          </a:p>
        </p:txBody>
      </p:sp>
      <p:sp>
        <p:nvSpPr>
          <p:cNvPr id="3" name="Content Placeholder 2">
            <a:extLst>
              <a:ext uri="{FF2B5EF4-FFF2-40B4-BE49-F238E27FC236}">
                <a16:creationId xmlns:a16="http://schemas.microsoft.com/office/drawing/2014/main" id="{0ABCF334-D6CB-4191-81EF-1E336E2FF54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a:extLst>
              <a:ext uri="{FF2B5EF4-FFF2-40B4-BE49-F238E27FC236}">
                <a16:creationId xmlns:a16="http://schemas.microsoft.com/office/drawing/2014/main" id="{BC9696D5-CB87-44AF-ADED-AEBD601AC58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a:extLst>
              <a:ext uri="{FF2B5EF4-FFF2-40B4-BE49-F238E27FC236}">
                <a16:creationId xmlns:a16="http://schemas.microsoft.com/office/drawing/2014/main" id="{C22464B7-3214-42B8-9ED7-B51D1D8A9280}"/>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EFD9F02A-E2BE-4B1B-A3EF-E43624950D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D7112-2029-4788-9BB2-01E982489E60}"/>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2260886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037DD89-EFB8-1E79-1B9A-5AA13AD3C953}"/>
              </a:ext>
            </a:extLst>
          </p:cNvPr>
          <p:cNvSpPr>
            <a:spLocks noGrp="1"/>
          </p:cNvSpPr>
          <p:nvPr>
            <p:ph type="dt" sz="half" idx="10"/>
          </p:nvPr>
        </p:nvSpPr>
        <p:spPr/>
        <p:txBody>
          <a:bodyPr/>
          <a:lstStyle/>
          <a:p>
            <a:fld id="{37F11BE5-3C77-49CE-8514-A4CD1CC7E43E}" type="datetimeFigureOut">
              <a:rPr lang="de-AT" smtClean="0"/>
              <a:t>06.11.2022</a:t>
            </a:fld>
            <a:endParaRPr lang="de-AT"/>
          </a:p>
        </p:txBody>
      </p:sp>
      <p:sp>
        <p:nvSpPr>
          <p:cNvPr id="3" name="Fußzeilenplatzhalter 2">
            <a:extLst>
              <a:ext uri="{FF2B5EF4-FFF2-40B4-BE49-F238E27FC236}">
                <a16:creationId xmlns:a16="http://schemas.microsoft.com/office/drawing/2014/main" id="{1B0291FD-D6C0-84FE-4736-B20751617359}"/>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8CA3AE58-22EA-CD92-3BF5-6217B7CA790A}"/>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6307599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875E-B377-4983-ACF8-C9C1184662DF}"/>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 Placeholder 2">
            <a:extLst>
              <a:ext uri="{FF2B5EF4-FFF2-40B4-BE49-F238E27FC236}">
                <a16:creationId xmlns:a16="http://schemas.microsoft.com/office/drawing/2014/main" id="{704D8FF2-7D1F-41E3-9E28-22628F2A69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a:extLst>
              <a:ext uri="{FF2B5EF4-FFF2-40B4-BE49-F238E27FC236}">
                <a16:creationId xmlns:a16="http://schemas.microsoft.com/office/drawing/2014/main" id="{A1F410D6-B96C-4C7C-8760-EE9BE7ACAE1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a:extLst>
              <a:ext uri="{FF2B5EF4-FFF2-40B4-BE49-F238E27FC236}">
                <a16:creationId xmlns:a16="http://schemas.microsoft.com/office/drawing/2014/main" id="{65F5F4BA-3EFE-4058-898D-CBAFF4425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a:extLst>
              <a:ext uri="{FF2B5EF4-FFF2-40B4-BE49-F238E27FC236}">
                <a16:creationId xmlns:a16="http://schemas.microsoft.com/office/drawing/2014/main" id="{1139DF25-4F00-4F13-9A86-5319C4E6816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a:extLst>
              <a:ext uri="{FF2B5EF4-FFF2-40B4-BE49-F238E27FC236}">
                <a16:creationId xmlns:a16="http://schemas.microsoft.com/office/drawing/2014/main" id="{9C05BFF3-111C-4D45-829B-F8AFB74D800C}"/>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8" name="Footer Placeholder 7">
            <a:extLst>
              <a:ext uri="{FF2B5EF4-FFF2-40B4-BE49-F238E27FC236}">
                <a16:creationId xmlns:a16="http://schemas.microsoft.com/office/drawing/2014/main" id="{992BFB47-AEA1-49F1-86F7-D23990996E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AA0410-1B51-4211-BC61-B4AF874C909F}"/>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34688981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4DC0A-CFB6-462D-9704-CF408F847DCF}"/>
              </a:ext>
            </a:extLst>
          </p:cNvPr>
          <p:cNvSpPr>
            <a:spLocks noGrp="1"/>
          </p:cNvSpPr>
          <p:nvPr>
            <p:ph type="title"/>
          </p:nvPr>
        </p:nvSpPr>
        <p:spPr/>
        <p:txBody>
          <a:bodyPr/>
          <a:lstStyle/>
          <a:p>
            <a:r>
              <a:rPr lang="de-DE"/>
              <a:t>Mastertitelformat bearbeiten</a:t>
            </a:r>
            <a:endParaRPr lang="en-US"/>
          </a:p>
        </p:txBody>
      </p:sp>
      <p:sp>
        <p:nvSpPr>
          <p:cNvPr id="3" name="Date Placeholder 2">
            <a:extLst>
              <a:ext uri="{FF2B5EF4-FFF2-40B4-BE49-F238E27FC236}">
                <a16:creationId xmlns:a16="http://schemas.microsoft.com/office/drawing/2014/main" id="{BB003464-753E-4AE2-8657-904FD3AD3AF4}"/>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4" name="Footer Placeholder 3">
            <a:extLst>
              <a:ext uri="{FF2B5EF4-FFF2-40B4-BE49-F238E27FC236}">
                <a16:creationId xmlns:a16="http://schemas.microsoft.com/office/drawing/2014/main" id="{D33F33CC-F8CD-488D-AD31-5AD2D5580E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EC949C-D202-4679-8AB2-F7226C82EF1D}"/>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24143027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31E78C-F62B-41CC-A52D-0C2C392DBA31}"/>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3" name="Footer Placeholder 2">
            <a:extLst>
              <a:ext uri="{FF2B5EF4-FFF2-40B4-BE49-F238E27FC236}">
                <a16:creationId xmlns:a16="http://schemas.microsoft.com/office/drawing/2014/main" id="{5B84DB24-C363-4FAB-825B-7BB169253A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4910F6-95FB-4C78-A5D5-43F11BBAE504}"/>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5989411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698CF-F73D-45FF-83BE-BCC423F8CA6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Content Placeholder 2">
            <a:extLst>
              <a:ext uri="{FF2B5EF4-FFF2-40B4-BE49-F238E27FC236}">
                <a16:creationId xmlns:a16="http://schemas.microsoft.com/office/drawing/2014/main" id="{A05353A3-AA99-40C3-B425-0A092D6CA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a:extLst>
              <a:ext uri="{FF2B5EF4-FFF2-40B4-BE49-F238E27FC236}">
                <a16:creationId xmlns:a16="http://schemas.microsoft.com/office/drawing/2014/main" id="{48F017AA-C412-4857-979A-27EABF00AE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3B92ABF1-F9CD-44C0-99FD-0AD1491631E6}"/>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88DA5B26-E244-4C86-B6CE-34D22A38F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8AC3B-FFEE-49BC-9C14-D396B833CEC0}"/>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7321958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CA85-8B21-4BAA-937E-8CF869C6416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Picture Placeholder 2">
            <a:extLst>
              <a:ext uri="{FF2B5EF4-FFF2-40B4-BE49-F238E27FC236}">
                <a16:creationId xmlns:a16="http://schemas.microsoft.com/office/drawing/2014/main" id="{86418F7E-D5E9-42EE-B157-8D4350B6EB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a:extLst>
              <a:ext uri="{FF2B5EF4-FFF2-40B4-BE49-F238E27FC236}">
                <a16:creationId xmlns:a16="http://schemas.microsoft.com/office/drawing/2014/main" id="{71EAC4AF-4066-4DE6-9F07-EE7635822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F3739B61-B5E1-4F66-80BA-1023823C4AF6}"/>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C6E1FB8A-19E7-4E7D-BEB8-35790901F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0794E-DC0E-45F6-957B-C26295DB6DAC}"/>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2477920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97BA-0649-48B3-817A-A2E79395FF15}"/>
              </a:ext>
            </a:extLst>
          </p:cNvPr>
          <p:cNvSpPr>
            <a:spLocks noGrp="1"/>
          </p:cNvSpPr>
          <p:nvPr>
            <p:ph type="title"/>
          </p:nvPr>
        </p:nvSpPr>
        <p:spPr/>
        <p:txBody>
          <a:bodyPr/>
          <a:lstStyle/>
          <a:p>
            <a:r>
              <a:rPr lang="de-DE"/>
              <a:t>Mastertitelformat bearbeiten</a:t>
            </a:r>
            <a:endParaRPr lang="en-US"/>
          </a:p>
        </p:txBody>
      </p:sp>
      <p:sp>
        <p:nvSpPr>
          <p:cNvPr id="3" name="Vertical Text Placeholder 2">
            <a:extLst>
              <a:ext uri="{FF2B5EF4-FFF2-40B4-BE49-F238E27FC236}">
                <a16:creationId xmlns:a16="http://schemas.microsoft.com/office/drawing/2014/main" id="{03B52924-6AC2-4533-903E-7B86C915559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CDF9AFCC-F044-4B48-8417-F5816243DD5A}"/>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4108A346-8E56-45DF-9B47-D8C02E4E2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416F9-6C0F-4728-80FF-C3B4242933B6}"/>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3052753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E2B239-5E36-432D-B173-BA05247A731F}"/>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cal Text Placeholder 2">
            <a:extLst>
              <a:ext uri="{FF2B5EF4-FFF2-40B4-BE49-F238E27FC236}">
                <a16:creationId xmlns:a16="http://schemas.microsoft.com/office/drawing/2014/main" id="{65555F20-8811-4BE8-840E-CA4A9D4D5DB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5D299C84-556A-4C22-B122-5F630875E502}"/>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AA7ADEE6-6C7C-4853-B0D4-4A2A00F4A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D247C-1310-4482-ADD7-B31FA615C5AB}"/>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39276300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76403C-6719-4FB4-9A5D-D9C38AFC777F}"/>
              </a:ext>
            </a:extLst>
          </p:cNvPr>
          <p:cNvSpPr>
            <a:spLocks noGrp="1"/>
          </p:cNvSpPr>
          <p:nvPr>
            <p:ph type="dt" sz="half" idx="10"/>
          </p:nvPr>
        </p:nvSpPr>
        <p:spPr/>
        <p:txBody>
          <a:bodyPr/>
          <a:lstStyle/>
          <a:p>
            <a:fld id="{C3DC2C1E-CD91-4CFE-86F9-99FF10444138}" type="datetimeFigureOut">
              <a:rPr lang="en-US" smtClean="0"/>
              <a:t>11/6/2022</a:t>
            </a:fld>
            <a:endParaRPr lang="en-US"/>
          </a:p>
        </p:txBody>
      </p:sp>
      <p:sp>
        <p:nvSpPr>
          <p:cNvPr id="3" name="Footer Placeholder 2">
            <a:extLst>
              <a:ext uri="{FF2B5EF4-FFF2-40B4-BE49-F238E27FC236}">
                <a16:creationId xmlns:a16="http://schemas.microsoft.com/office/drawing/2014/main" id="{CBD7E655-A3B4-4749-9B4A-81794E7E69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3CF085-23D1-4B88-B88F-A40E609468F3}"/>
              </a:ext>
            </a:extLst>
          </p:cNvPr>
          <p:cNvSpPr>
            <a:spLocks noGrp="1"/>
          </p:cNvSpPr>
          <p:nvPr>
            <p:ph type="sldNum" sz="quarter" idx="12"/>
          </p:nvPr>
        </p:nvSpPr>
        <p:spPr/>
        <p:txBody>
          <a:bodyPr/>
          <a:lstStyle/>
          <a:p>
            <a:fld id="{6A77D949-3731-43CD-8422-C43AC3094607}" type="slidenum">
              <a:rPr lang="en-US" smtClean="0"/>
              <a:t>‹#›</a:t>
            </a:fld>
            <a:endParaRPr lang="en-US"/>
          </a:p>
        </p:txBody>
      </p:sp>
    </p:spTree>
    <p:extLst>
      <p:ext uri="{BB962C8B-B14F-4D97-AF65-F5344CB8AC3E}">
        <p14:creationId xmlns:p14="http://schemas.microsoft.com/office/powerpoint/2010/main" val="37979454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76403C-6719-4FB4-9A5D-D9C38AFC777F}"/>
              </a:ext>
            </a:extLst>
          </p:cNvPr>
          <p:cNvSpPr>
            <a:spLocks noGrp="1"/>
          </p:cNvSpPr>
          <p:nvPr>
            <p:ph type="dt" sz="half" idx="10"/>
          </p:nvPr>
        </p:nvSpPr>
        <p:spPr/>
        <p:txBody>
          <a:bodyPr/>
          <a:lstStyle/>
          <a:p>
            <a:fld id="{37F11BE5-3C77-49CE-8514-A4CD1CC7E43E}" type="datetimeFigureOut">
              <a:rPr lang="de-AT" smtClean="0"/>
              <a:t>06.11.2022</a:t>
            </a:fld>
            <a:endParaRPr lang="de-AT"/>
          </a:p>
        </p:txBody>
      </p:sp>
      <p:sp>
        <p:nvSpPr>
          <p:cNvPr id="3" name="Footer Placeholder 2">
            <a:extLst>
              <a:ext uri="{FF2B5EF4-FFF2-40B4-BE49-F238E27FC236}">
                <a16:creationId xmlns:a16="http://schemas.microsoft.com/office/drawing/2014/main" id="{CBD7E655-A3B4-4749-9B4A-81794E7E6932}"/>
              </a:ext>
            </a:extLst>
          </p:cNvPr>
          <p:cNvSpPr>
            <a:spLocks noGrp="1"/>
          </p:cNvSpPr>
          <p:nvPr>
            <p:ph type="ftr" sz="quarter" idx="11"/>
          </p:nvPr>
        </p:nvSpPr>
        <p:spPr/>
        <p:txBody>
          <a:bodyPr/>
          <a:lstStyle/>
          <a:p>
            <a:endParaRPr lang="de-AT"/>
          </a:p>
        </p:txBody>
      </p:sp>
      <p:sp>
        <p:nvSpPr>
          <p:cNvPr id="4" name="Slide Number Placeholder 3">
            <a:extLst>
              <a:ext uri="{FF2B5EF4-FFF2-40B4-BE49-F238E27FC236}">
                <a16:creationId xmlns:a16="http://schemas.microsoft.com/office/drawing/2014/main" id="{BB3CF085-23D1-4B88-B88F-A40E609468F3}"/>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9574168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5E8E0-AB83-4415-999B-83DF0770235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Subtitle 2">
            <a:extLst>
              <a:ext uri="{FF2B5EF4-FFF2-40B4-BE49-F238E27FC236}">
                <a16:creationId xmlns:a16="http://schemas.microsoft.com/office/drawing/2014/main" id="{ACE4CA7D-D9EE-4A3F-9135-9500CAE9EA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e Placeholder 3">
            <a:extLst>
              <a:ext uri="{FF2B5EF4-FFF2-40B4-BE49-F238E27FC236}">
                <a16:creationId xmlns:a16="http://schemas.microsoft.com/office/drawing/2014/main" id="{9FBE4617-7532-476A-9851-FA29ADDB207A}"/>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A4AFFCA0-D27E-4C9E-9CE3-1FE610662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1FB12-A0BB-4B3F-BF6A-366FC47C0C79}"/>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3826770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42E96B-0354-D77A-9A45-218CB0C1C41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7E195367-C695-1B48-A331-60A55E0D4C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FC0AF8A3-489F-E505-028E-1BE382565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937182F-60A7-BE57-8F14-F70273B403A2}"/>
              </a:ext>
            </a:extLst>
          </p:cNvPr>
          <p:cNvSpPr>
            <a:spLocks noGrp="1"/>
          </p:cNvSpPr>
          <p:nvPr>
            <p:ph type="dt" sz="half" idx="10"/>
          </p:nvPr>
        </p:nvSpPr>
        <p:spPr/>
        <p:txBody>
          <a:bodyPr/>
          <a:lstStyle/>
          <a:p>
            <a:fld id="{37F11BE5-3C77-49CE-8514-A4CD1CC7E43E}" type="datetimeFigureOut">
              <a:rPr lang="de-AT" smtClean="0"/>
              <a:t>06.11.2022</a:t>
            </a:fld>
            <a:endParaRPr lang="de-AT"/>
          </a:p>
        </p:txBody>
      </p:sp>
      <p:sp>
        <p:nvSpPr>
          <p:cNvPr id="6" name="Fußzeilenplatzhalter 5">
            <a:extLst>
              <a:ext uri="{FF2B5EF4-FFF2-40B4-BE49-F238E27FC236}">
                <a16:creationId xmlns:a16="http://schemas.microsoft.com/office/drawing/2014/main" id="{C7476553-7551-8B93-0EA0-393DD7C4A024}"/>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7932105F-48CB-0A01-C915-AB9C37CC5CD3}"/>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4215315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4A61-F763-4EC4-87BD-C5C189CAA672}"/>
              </a:ext>
            </a:extLst>
          </p:cNvPr>
          <p:cNvSpPr>
            <a:spLocks noGrp="1"/>
          </p:cNvSpPr>
          <p:nvPr>
            <p:ph type="title"/>
          </p:nvPr>
        </p:nvSpPr>
        <p:spPr/>
        <p:txBody>
          <a:bodyPr/>
          <a:lstStyle/>
          <a:p>
            <a:r>
              <a:rPr lang="de-DE"/>
              <a:t>Mastertitelformat bearbeiten</a:t>
            </a:r>
            <a:endParaRPr lang="en-US"/>
          </a:p>
        </p:txBody>
      </p:sp>
      <p:sp>
        <p:nvSpPr>
          <p:cNvPr id="3" name="Content Placeholder 2">
            <a:extLst>
              <a:ext uri="{FF2B5EF4-FFF2-40B4-BE49-F238E27FC236}">
                <a16:creationId xmlns:a16="http://schemas.microsoft.com/office/drawing/2014/main" id="{59D80C0D-3A2D-4A56-A17A-669464B133B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7E31E47A-9D48-48F5-9920-C84965102D01}"/>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FB71C288-4FEA-4C10-B41F-427524C10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CCA98-67FA-4C22-80AC-80FB8B02A04B}"/>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6487906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C7B7E-61ED-4EB7-A788-BD33D35384A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 Placeholder 2">
            <a:extLst>
              <a:ext uri="{FF2B5EF4-FFF2-40B4-BE49-F238E27FC236}">
                <a16:creationId xmlns:a16="http://schemas.microsoft.com/office/drawing/2014/main" id="{D9CA164E-8A54-46E9-BF0E-9BC9670A75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a:extLst>
              <a:ext uri="{FF2B5EF4-FFF2-40B4-BE49-F238E27FC236}">
                <a16:creationId xmlns:a16="http://schemas.microsoft.com/office/drawing/2014/main" id="{2C6BF0AD-1843-44C4-A5F9-24E53167ADAF}"/>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F13C3983-5117-4F45-BAF8-0BB064567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F5523-F168-449A-B791-E1546E63DE97}"/>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25336428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8E02-0A5C-4CFC-B364-FC3FE6FD46F5}"/>
              </a:ext>
            </a:extLst>
          </p:cNvPr>
          <p:cNvSpPr>
            <a:spLocks noGrp="1"/>
          </p:cNvSpPr>
          <p:nvPr>
            <p:ph type="title"/>
          </p:nvPr>
        </p:nvSpPr>
        <p:spPr/>
        <p:txBody>
          <a:bodyPr/>
          <a:lstStyle/>
          <a:p>
            <a:r>
              <a:rPr lang="de-DE"/>
              <a:t>Mastertitelformat bearbeiten</a:t>
            </a:r>
            <a:endParaRPr lang="en-US"/>
          </a:p>
        </p:txBody>
      </p:sp>
      <p:sp>
        <p:nvSpPr>
          <p:cNvPr id="3" name="Content Placeholder 2">
            <a:extLst>
              <a:ext uri="{FF2B5EF4-FFF2-40B4-BE49-F238E27FC236}">
                <a16:creationId xmlns:a16="http://schemas.microsoft.com/office/drawing/2014/main" id="{0ABCF334-D6CB-4191-81EF-1E336E2FF54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a:extLst>
              <a:ext uri="{FF2B5EF4-FFF2-40B4-BE49-F238E27FC236}">
                <a16:creationId xmlns:a16="http://schemas.microsoft.com/office/drawing/2014/main" id="{BC9696D5-CB87-44AF-ADED-AEBD601AC58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a:extLst>
              <a:ext uri="{FF2B5EF4-FFF2-40B4-BE49-F238E27FC236}">
                <a16:creationId xmlns:a16="http://schemas.microsoft.com/office/drawing/2014/main" id="{C22464B7-3214-42B8-9ED7-B51D1D8A9280}"/>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EFD9F02A-E2BE-4B1B-A3EF-E43624950D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D7112-2029-4788-9BB2-01E982489E60}"/>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444770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875E-B377-4983-ACF8-C9C1184662DF}"/>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 Placeholder 2">
            <a:extLst>
              <a:ext uri="{FF2B5EF4-FFF2-40B4-BE49-F238E27FC236}">
                <a16:creationId xmlns:a16="http://schemas.microsoft.com/office/drawing/2014/main" id="{704D8FF2-7D1F-41E3-9E28-22628F2A69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a:extLst>
              <a:ext uri="{FF2B5EF4-FFF2-40B4-BE49-F238E27FC236}">
                <a16:creationId xmlns:a16="http://schemas.microsoft.com/office/drawing/2014/main" id="{A1F410D6-B96C-4C7C-8760-EE9BE7ACAE1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a:extLst>
              <a:ext uri="{FF2B5EF4-FFF2-40B4-BE49-F238E27FC236}">
                <a16:creationId xmlns:a16="http://schemas.microsoft.com/office/drawing/2014/main" id="{65F5F4BA-3EFE-4058-898D-CBAFF4425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a:extLst>
              <a:ext uri="{FF2B5EF4-FFF2-40B4-BE49-F238E27FC236}">
                <a16:creationId xmlns:a16="http://schemas.microsoft.com/office/drawing/2014/main" id="{1139DF25-4F00-4F13-9A86-5319C4E6816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a:extLst>
              <a:ext uri="{FF2B5EF4-FFF2-40B4-BE49-F238E27FC236}">
                <a16:creationId xmlns:a16="http://schemas.microsoft.com/office/drawing/2014/main" id="{9C05BFF3-111C-4D45-829B-F8AFB74D800C}"/>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8" name="Footer Placeholder 7">
            <a:extLst>
              <a:ext uri="{FF2B5EF4-FFF2-40B4-BE49-F238E27FC236}">
                <a16:creationId xmlns:a16="http://schemas.microsoft.com/office/drawing/2014/main" id="{992BFB47-AEA1-49F1-86F7-D23990996E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AA0410-1B51-4211-BC61-B4AF874C909F}"/>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36864061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4DC0A-CFB6-462D-9704-CF408F847DCF}"/>
              </a:ext>
            </a:extLst>
          </p:cNvPr>
          <p:cNvSpPr>
            <a:spLocks noGrp="1"/>
          </p:cNvSpPr>
          <p:nvPr>
            <p:ph type="title"/>
          </p:nvPr>
        </p:nvSpPr>
        <p:spPr/>
        <p:txBody>
          <a:bodyPr/>
          <a:lstStyle/>
          <a:p>
            <a:r>
              <a:rPr lang="de-DE"/>
              <a:t>Mastertitelformat bearbeiten</a:t>
            </a:r>
            <a:endParaRPr lang="en-US"/>
          </a:p>
        </p:txBody>
      </p:sp>
      <p:sp>
        <p:nvSpPr>
          <p:cNvPr id="3" name="Date Placeholder 2">
            <a:extLst>
              <a:ext uri="{FF2B5EF4-FFF2-40B4-BE49-F238E27FC236}">
                <a16:creationId xmlns:a16="http://schemas.microsoft.com/office/drawing/2014/main" id="{BB003464-753E-4AE2-8657-904FD3AD3AF4}"/>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4" name="Footer Placeholder 3">
            <a:extLst>
              <a:ext uri="{FF2B5EF4-FFF2-40B4-BE49-F238E27FC236}">
                <a16:creationId xmlns:a16="http://schemas.microsoft.com/office/drawing/2014/main" id="{D33F33CC-F8CD-488D-AD31-5AD2D5580E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EC949C-D202-4679-8AB2-F7226C82EF1D}"/>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8876076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31E78C-F62B-41CC-A52D-0C2C392DBA31}"/>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3" name="Footer Placeholder 2">
            <a:extLst>
              <a:ext uri="{FF2B5EF4-FFF2-40B4-BE49-F238E27FC236}">
                <a16:creationId xmlns:a16="http://schemas.microsoft.com/office/drawing/2014/main" id="{5B84DB24-C363-4FAB-825B-7BB169253A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4910F6-95FB-4C78-A5D5-43F11BBAE504}"/>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33443548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698CF-F73D-45FF-83BE-BCC423F8CA6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Content Placeholder 2">
            <a:extLst>
              <a:ext uri="{FF2B5EF4-FFF2-40B4-BE49-F238E27FC236}">
                <a16:creationId xmlns:a16="http://schemas.microsoft.com/office/drawing/2014/main" id="{A05353A3-AA99-40C3-B425-0A092D6CA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a:extLst>
              <a:ext uri="{FF2B5EF4-FFF2-40B4-BE49-F238E27FC236}">
                <a16:creationId xmlns:a16="http://schemas.microsoft.com/office/drawing/2014/main" id="{48F017AA-C412-4857-979A-27EABF00AE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3B92ABF1-F9CD-44C0-99FD-0AD1491631E6}"/>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88DA5B26-E244-4C86-B6CE-34D22A38F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8AC3B-FFEE-49BC-9C14-D396B833CEC0}"/>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0343318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CA85-8B21-4BAA-937E-8CF869C6416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Picture Placeholder 2">
            <a:extLst>
              <a:ext uri="{FF2B5EF4-FFF2-40B4-BE49-F238E27FC236}">
                <a16:creationId xmlns:a16="http://schemas.microsoft.com/office/drawing/2014/main" id="{86418F7E-D5E9-42EE-B157-8D4350B6EB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a:extLst>
              <a:ext uri="{FF2B5EF4-FFF2-40B4-BE49-F238E27FC236}">
                <a16:creationId xmlns:a16="http://schemas.microsoft.com/office/drawing/2014/main" id="{71EAC4AF-4066-4DE6-9F07-EE7635822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F3739B61-B5E1-4F66-80BA-1023823C4AF6}"/>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6" name="Footer Placeholder 5">
            <a:extLst>
              <a:ext uri="{FF2B5EF4-FFF2-40B4-BE49-F238E27FC236}">
                <a16:creationId xmlns:a16="http://schemas.microsoft.com/office/drawing/2014/main" id="{C6E1FB8A-19E7-4E7D-BEB8-35790901F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0794E-DC0E-45F6-957B-C26295DB6DAC}"/>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23723324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97BA-0649-48B3-817A-A2E79395FF15}"/>
              </a:ext>
            </a:extLst>
          </p:cNvPr>
          <p:cNvSpPr>
            <a:spLocks noGrp="1"/>
          </p:cNvSpPr>
          <p:nvPr>
            <p:ph type="title"/>
          </p:nvPr>
        </p:nvSpPr>
        <p:spPr/>
        <p:txBody>
          <a:bodyPr/>
          <a:lstStyle/>
          <a:p>
            <a:r>
              <a:rPr lang="de-DE"/>
              <a:t>Mastertitelformat bearbeiten</a:t>
            </a:r>
            <a:endParaRPr lang="en-US"/>
          </a:p>
        </p:txBody>
      </p:sp>
      <p:sp>
        <p:nvSpPr>
          <p:cNvPr id="3" name="Vertical Text Placeholder 2">
            <a:extLst>
              <a:ext uri="{FF2B5EF4-FFF2-40B4-BE49-F238E27FC236}">
                <a16:creationId xmlns:a16="http://schemas.microsoft.com/office/drawing/2014/main" id="{03B52924-6AC2-4533-903E-7B86C915559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CDF9AFCC-F044-4B48-8417-F5816243DD5A}"/>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4108A346-8E56-45DF-9B47-D8C02E4E2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416F9-6C0F-4728-80FF-C3B4242933B6}"/>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6267639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E2B239-5E36-432D-B173-BA05247A731F}"/>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cal Text Placeholder 2">
            <a:extLst>
              <a:ext uri="{FF2B5EF4-FFF2-40B4-BE49-F238E27FC236}">
                <a16:creationId xmlns:a16="http://schemas.microsoft.com/office/drawing/2014/main" id="{65555F20-8811-4BE8-840E-CA4A9D4D5DB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5D299C84-556A-4C22-B122-5F630875E502}"/>
              </a:ext>
            </a:extLst>
          </p:cNvPr>
          <p:cNvSpPr>
            <a:spLocks noGrp="1"/>
          </p:cNvSpPr>
          <p:nvPr>
            <p:ph type="dt" sz="half" idx="10"/>
          </p:nvPr>
        </p:nvSpPr>
        <p:spPr/>
        <p:txBody>
          <a:body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AA7ADEE6-6C7C-4853-B0D4-4A2A00F4A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D247C-1310-4482-ADD7-B31FA615C5AB}"/>
              </a:ext>
            </a:extLst>
          </p:cNvPr>
          <p:cNvSpPr>
            <a:spLocks noGrp="1"/>
          </p:cNvSpPr>
          <p:nvPr>
            <p:ph type="sldNum" sz="quarter" idx="12"/>
          </p:nvPr>
        </p:nvSpPr>
        <p:spPr/>
        <p:txBody>
          <a:bodyPr/>
          <a:lstStyle/>
          <a:p>
            <a:fld id="{5D3F88AD-313F-45EA-9A4F-4C1EE4766FEE}" type="slidenum">
              <a:rPr lang="en-US" smtClean="0"/>
              <a:t>‹#›</a:t>
            </a:fld>
            <a:endParaRPr lang="en-US"/>
          </a:p>
        </p:txBody>
      </p:sp>
    </p:spTree>
    <p:extLst>
      <p:ext uri="{BB962C8B-B14F-4D97-AF65-F5344CB8AC3E}">
        <p14:creationId xmlns:p14="http://schemas.microsoft.com/office/powerpoint/2010/main" val="1523059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C9C972-A83A-18E1-F829-BF01B9CCD63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636F857F-E6ED-D9E3-B4B5-82703C36AC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969A006D-1F3B-4762-89B8-6A0705EEE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143BEBD-08F7-7184-EA74-98F233C5033B}"/>
              </a:ext>
            </a:extLst>
          </p:cNvPr>
          <p:cNvSpPr>
            <a:spLocks noGrp="1"/>
          </p:cNvSpPr>
          <p:nvPr>
            <p:ph type="dt" sz="half" idx="10"/>
          </p:nvPr>
        </p:nvSpPr>
        <p:spPr/>
        <p:txBody>
          <a:bodyPr/>
          <a:lstStyle/>
          <a:p>
            <a:fld id="{37F11BE5-3C77-49CE-8514-A4CD1CC7E43E}" type="datetimeFigureOut">
              <a:rPr lang="de-AT" smtClean="0"/>
              <a:t>06.11.2022</a:t>
            </a:fld>
            <a:endParaRPr lang="de-AT"/>
          </a:p>
        </p:txBody>
      </p:sp>
      <p:sp>
        <p:nvSpPr>
          <p:cNvPr id="6" name="Fußzeilenplatzhalter 5">
            <a:extLst>
              <a:ext uri="{FF2B5EF4-FFF2-40B4-BE49-F238E27FC236}">
                <a16:creationId xmlns:a16="http://schemas.microsoft.com/office/drawing/2014/main" id="{CF80B2DA-4F19-9BEB-B60A-39CB5A8E4EC4}"/>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E0E38AE-AF3A-37AB-0CCE-8B210CB577DC}"/>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12344356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76403C-6719-4FB4-9A5D-D9C38AFC777F}"/>
              </a:ext>
            </a:extLst>
          </p:cNvPr>
          <p:cNvSpPr>
            <a:spLocks noGrp="1"/>
          </p:cNvSpPr>
          <p:nvPr>
            <p:ph type="dt" sz="half" idx="10"/>
          </p:nvPr>
        </p:nvSpPr>
        <p:spPr/>
        <p:txBody>
          <a:bodyPr/>
          <a:lstStyle/>
          <a:p>
            <a:fld id="{C3DC2C1E-CD91-4CFE-86F9-99FF10444138}" type="datetimeFigureOut">
              <a:rPr lang="en-US" smtClean="0"/>
              <a:t>11/6/2022</a:t>
            </a:fld>
            <a:endParaRPr lang="en-US"/>
          </a:p>
        </p:txBody>
      </p:sp>
      <p:sp>
        <p:nvSpPr>
          <p:cNvPr id="3" name="Footer Placeholder 2">
            <a:extLst>
              <a:ext uri="{FF2B5EF4-FFF2-40B4-BE49-F238E27FC236}">
                <a16:creationId xmlns:a16="http://schemas.microsoft.com/office/drawing/2014/main" id="{CBD7E655-A3B4-4749-9B4A-81794E7E69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3CF085-23D1-4B88-B88F-A40E609468F3}"/>
              </a:ext>
            </a:extLst>
          </p:cNvPr>
          <p:cNvSpPr>
            <a:spLocks noGrp="1"/>
          </p:cNvSpPr>
          <p:nvPr>
            <p:ph type="sldNum" sz="quarter" idx="12"/>
          </p:nvPr>
        </p:nvSpPr>
        <p:spPr/>
        <p:txBody>
          <a:bodyPr/>
          <a:lstStyle/>
          <a:p>
            <a:fld id="{6A77D949-3731-43CD-8422-C43AC3094607}" type="slidenum">
              <a:rPr lang="en-US" smtClean="0"/>
              <a:t>‹#›</a:t>
            </a:fld>
            <a:endParaRPr lang="en-US"/>
          </a:p>
        </p:txBody>
      </p:sp>
    </p:spTree>
    <p:extLst>
      <p:ext uri="{BB962C8B-B14F-4D97-AF65-F5344CB8AC3E}">
        <p14:creationId xmlns:p14="http://schemas.microsoft.com/office/powerpoint/2010/main" val="2141685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5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12.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6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1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7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9.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2E5D49C-CD0D-3723-A457-F1196C39C8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D16ABECC-2B58-0207-9F58-E1E753EC08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EB0C46A-AAFF-862B-A78F-84E4CDC6C5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F11BE5-3C77-49CE-8514-A4CD1CC7E43E}" type="datetimeFigureOut">
              <a:rPr lang="de-AT" smtClean="0"/>
              <a:t>06.11.2022</a:t>
            </a:fld>
            <a:endParaRPr lang="de-AT"/>
          </a:p>
        </p:txBody>
      </p:sp>
      <p:sp>
        <p:nvSpPr>
          <p:cNvPr id="5" name="Fußzeilenplatzhalter 4">
            <a:extLst>
              <a:ext uri="{FF2B5EF4-FFF2-40B4-BE49-F238E27FC236}">
                <a16:creationId xmlns:a16="http://schemas.microsoft.com/office/drawing/2014/main" id="{E6C4A423-8006-22A2-9D8A-F4546D5B50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0795E708-D94B-C83C-4F33-A3F823CD93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F5957-0E44-4A7A-B31D-48813EC00DAF}" type="slidenum">
              <a:rPr lang="de-AT" smtClean="0"/>
              <a:t>‹#›</a:t>
            </a:fld>
            <a:endParaRPr lang="de-AT"/>
          </a:p>
        </p:txBody>
      </p:sp>
    </p:spTree>
    <p:extLst>
      <p:ext uri="{BB962C8B-B14F-4D97-AF65-F5344CB8AC3E}">
        <p14:creationId xmlns:p14="http://schemas.microsoft.com/office/powerpoint/2010/main" val="1931059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CADBB-E123-46D8-B59D-F7BA1F088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84F9D9AE-CECF-4D09-9E12-7A3FC83D1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1B5AF7F8-4630-4B4E-9734-AA3C7E47D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DC2C1E-CD91-4CFE-86F9-99FF10444138}" type="datetimeFigureOut">
              <a:rPr lang="en-US" smtClean="0"/>
              <a:t>11/6/2022</a:t>
            </a:fld>
            <a:endParaRPr lang="en-US"/>
          </a:p>
        </p:txBody>
      </p:sp>
      <p:sp>
        <p:nvSpPr>
          <p:cNvPr id="5" name="Footer Placeholder 4">
            <a:extLst>
              <a:ext uri="{FF2B5EF4-FFF2-40B4-BE49-F238E27FC236}">
                <a16:creationId xmlns:a16="http://schemas.microsoft.com/office/drawing/2014/main" id="{9BB96DF4-C95A-45C5-BBAA-61B0355D2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1E38E0-5F81-4C9A-830A-9C2966A41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7D949-3731-43CD-8422-C43AC3094607}" type="slidenum">
              <a:rPr lang="en-US" smtClean="0"/>
              <a:t>‹#›</a:t>
            </a:fld>
            <a:endParaRPr lang="en-US"/>
          </a:p>
        </p:txBody>
      </p:sp>
    </p:spTree>
    <p:extLst>
      <p:ext uri="{BB962C8B-B14F-4D97-AF65-F5344CB8AC3E}">
        <p14:creationId xmlns:p14="http://schemas.microsoft.com/office/powerpoint/2010/main" val="1543732765"/>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CADBB-E123-46D8-B59D-F7BA1F088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84F9D9AE-CECF-4D09-9E12-7A3FC83D1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1B5AF7F8-4630-4B4E-9734-AA3C7E47D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F11BE5-3C77-49CE-8514-A4CD1CC7E43E}" type="datetimeFigureOut">
              <a:rPr lang="de-AT" smtClean="0"/>
              <a:t>06.11.2022</a:t>
            </a:fld>
            <a:endParaRPr lang="de-AT"/>
          </a:p>
        </p:txBody>
      </p:sp>
      <p:sp>
        <p:nvSpPr>
          <p:cNvPr id="5" name="Footer Placeholder 4">
            <a:extLst>
              <a:ext uri="{FF2B5EF4-FFF2-40B4-BE49-F238E27FC236}">
                <a16:creationId xmlns:a16="http://schemas.microsoft.com/office/drawing/2014/main" id="{9BB96DF4-C95A-45C5-BBAA-61B0355D2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Slide Number Placeholder 5">
            <a:extLst>
              <a:ext uri="{FF2B5EF4-FFF2-40B4-BE49-F238E27FC236}">
                <a16:creationId xmlns:a16="http://schemas.microsoft.com/office/drawing/2014/main" id="{611E38E0-5F81-4C9A-830A-9C2966A41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F5957-0E44-4A7A-B31D-48813EC00DAF}" type="slidenum">
              <a:rPr lang="de-AT" smtClean="0"/>
              <a:t>‹#›</a:t>
            </a:fld>
            <a:endParaRPr lang="de-AT"/>
          </a:p>
        </p:txBody>
      </p:sp>
    </p:spTree>
    <p:extLst>
      <p:ext uri="{BB962C8B-B14F-4D97-AF65-F5344CB8AC3E}">
        <p14:creationId xmlns:p14="http://schemas.microsoft.com/office/powerpoint/2010/main" val="2876118752"/>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0E12DC-3EE3-417B-A9BF-B358B7BFAB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322DC154-576B-49CD-95CB-F34F8BBC1E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929A9D4C-CBB2-4632-94EC-DAECDB31B9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47A9EE39-9875-49CD-B947-68DBCFC97D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06C57C-10BB-4CAF-A4FA-31D204697B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3F88AD-313F-45EA-9A4F-4C1EE4766FEE}" type="slidenum">
              <a:rPr lang="en-US" smtClean="0"/>
              <a:t>‹#›</a:t>
            </a:fld>
            <a:endParaRPr lang="en-US"/>
          </a:p>
        </p:txBody>
      </p:sp>
    </p:spTree>
    <p:extLst>
      <p:ext uri="{BB962C8B-B14F-4D97-AF65-F5344CB8AC3E}">
        <p14:creationId xmlns:p14="http://schemas.microsoft.com/office/powerpoint/2010/main" val="79384156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CADBB-E123-46D8-B59D-F7BA1F088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84F9D9AE-CECF-4D09-9E12-7A3FC83D1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1B5AF7F8-4630-4B4E-9734-AA3C7E47D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DC2C1E-CD91-4CFE-86F9-99FF10444138}" type="datetimeFigureOut">
              <a:rPr lang="en-US" smtClean="0"/>
              <a:t>11/6/2022</a:t>
            </a:fld>
            <a:endParaRPr lang="en-US"/>
          </a:p>
        </p:txBody>
      </p:sp>
      <p:sp>
        <p:nvSpPr>
          <p:cNvPr id="5" name="Footer Placeholder 4">
            <a:extLst>
              <a:ext uri="{FF2B5EF4-FFF2-40B4-BE49-F238E27FC236}">
                <a16:creationId xmlns:a16="http://schemas.microsoft.com/office/drawing/2014/main" id="{9BB96DF4-C95A-45C5-BBAA-61B0355D2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1E38E0-5F81-4C9A-830A-9C2966A41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7D949-3731-43CD-8422-C43AC3094607}" type="slidenum">
              <a:rPr lang="en-US" smtClean="0"/>
              <a:t>‹#›</a:t>
            </a:fld>
            <a:endParaRPr lang="en-US"/>
          </a:p>
        </p:txBody>
      </p:sp>
    </p:spTree>
    <p:extLst>
      <p:ext uri="{BB962C8B-B14F-4D97-AF65-F5344CB8AC3E}">
        <p14:creationId xmlns:p14="http://schemas.microsoft.com/office/powerpoint/2010/main" val="2514185190"/>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CADBB-E123-46D8-B59D-F7BA1F088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84F9D9AE-CECF-4D09-9E12-7A3FC83D1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1B5AF7F8-4630-4B4E-9734-AA3C7E47D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F11BE5-3C77-49CE-8514-A4CD1CC7E43E}" type="datetimeFigureOut">
              <a:rPr lang="de-AT" smtClean="0"/>
              <a:t>06.11.2022</a:t>
            </a:fld>
            <a:endParaRPr lang="de-AT"/>
          </a:p>
        </p:txBody>
      </p:sp>
      <p:sp>
        <p:nvSpPr>
          <p:cNvPr id="5" name="Footer Placeholder 4">
            <a:extLst>
              <a:ext uri="{FF2B5EF4-FFF2-40B4-BE49-F238E27FC236}">
                <a16:creationId xmlns:a16="http://schemas.microsoft.com/office/drawing/2014/main" id="{9BB96DF4-C95A-45C5-BBAA-61B0355D2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Slide Number Placeholder 5">
            <a:extLst>
              <a:ext uri="{FF2B5EF4-FFF2-40B4-BE49-F238E27FC236}">
                <a16:creationId xmlns:a16="http://schemas.microsoft.com/office/drawing/2014/main" id="{611E38E0-5F81-4C9A-830A-9C2966A41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F5957-0E44-4A7A-B31D-48813EC00DAF}" type="slidenum">
              <a:rPr lang="de-AT" smtClean="0"/>
              <a:t>‹#›</a:t>
            </a:fld>
            <a:endParaRPr lang="de-AT"/>
          </a:p>
        </p:txBody>
      </p:sp>
    </p:spTree>
    <p:extLst>
      <p:ext uri="{BB962C8B-B14F-4D97-AF65-F5344CB8AC3E}">
        <p14:creationId xmlns:p14="http://schemas.microsoft.com/office/powerpoint/2010/main" val="1974823375"/>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0E12DC-3EE3-417B-A9BF-B358B7BFAB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322DC154-576B-49CD-95CB-F34F8BBC1E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929A9D4C-CBB2-4632-94EC-DAECDB31B9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47A9EE39-9875-49CD-B947-68DBCFC97D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06C57C-10BB-4CAF-A4FA-31D204697B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3F88AD-313F-45EA-9A4F-4C1EE4766FEE}" type="slidenum">
              <a:rPr lang="en-US" smtClean="0"/>
              <a:t>‹#›</a:t>
            </a:fld>
            <a:endParaRPr lang="en-US"/>
          </a:p>
        </p:txBody>
      </p:sp>
    </p:spTree>
    <p:extLst>
      <p:ext uri="{BB962C8B-B14F-4D97-AF65-F5344CB8AC3E}">
        <p14:creationId xmlns:p14="http://schemas.microsoft.com/office/powerpoint/2010/main" val="312684808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CADBB-E123-46D8-B59D-F7BA1F088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84F9D9AE-CECF-4D09-9E12-7A3FC83D1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1B5AF7F8-4630-4B4E-9734-AA3C7E47D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DC2C1E-CD91-4CFE-86F9-99FF10444138}" type="datetimeFigureOut">
              <a:rPr lang="en-US" smtClean="0"/>
              <a:t>11/6/2022</a:t>
            </a:fld>
            <a:endParaRPr lang="en-US"/>
          </a:p>
        </p:txBody>
      </p:sp>
      <p:sp>
        <p:nvSpPr>
          <p:cNvPr id="5" name="Footer Placeholder 4">
            <a:extLst>
              <a:ext uri="{FF2B5EF4-FFF2-40B4-BE49-F238E27FC236}">
                <a16:creationId xmlns:a16="http://schemas.microsoft.com/office/drawing/2014/main" id="{9BB96DF4-C95A-45C5-BBAA-61B0355D2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1E38E0-5F81-4C9A-830A-9C2966A41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7D949-3731-43CD-8422-C43AC3094607}" type="slidenum">
              <a:rPr lang="en-US" smtClean="0"/>
              <a:t>‹#›</a:t>
            </a:fld>
            <a:endParaRPr lang="en-US"/>
          </a:p>
        </p:txBody>
      </p:sp>
    </p:spTree>
    <p:extLst>
      <p:ext uri="{BB962C8B-B14F-4D97-AF65-F5344CB8AC3E}">
        <p14:creationId xmlns:p14="http://schemas.microsoft.com/office/powerpoint/2010/main" val="3291847570"/>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CADBB-E123-46D8-B59D-F7BA1F088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84F9D9AE-CECF-4D09-9E12-7A3FC83D1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1B5AF7F8-4630-4B4E-9734-AA3C7E47D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F11BE5-3C77-49CE-8514-A4CD1CC7E43E}" type="datetimeFigureOut">
              <a:rPr lang="de-AT" smtClean="0"/>
              <a:t>06.11.2022</a:t>
            </a:fld>
            <a:endParaRPr lang="de-AT"/>
          </a:p>
        </p:txBody>
      </p:sp>
      <p:sp>
        <p:nvSpPr>
          <p:cNvPr id="5" name="Footer Placeholder 4">
            <a:extLst>
              <a:ext uri="{FF2B5EF4-FFF2-40B4-BE49-F238E27FC236}">
                <a16:creationId xmlns:a16="http://schemas.microsoft.com/office/drawing/2014/main" id="{9BB96DF4-C95A-45C5-BBAA-61B0355D2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Slide Number Placeholder 5">
            <a:extLst>
              <a:ext uri="{FF2B5EF4-FFF2-40B4-BE49-F238E27FC236}">
                <a16:creationId xmlns:a16="http://schemas.microsoft.com/office/drawing/2014/main" id="{611E38E0-5F81-4C9A-830A-9C2966A41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F5957-0E44-4A7A-B31D-48813EC00DAF}" type="slidenum">
              <a:rPr lang="de-AT" smtClean="0"/>
              <a:t>‹#›</a:t>
            </a:fld>
            <a:endParaRPr lang="de-AT"/>
          </a:p>
        </p:txBody>
      </p:sp>
    </p:spTree>
    <p:extLst>
      <p:ext uri="{BB962C8B-B14F-4D97-AF65-F5344CB8AC3E}">
        <p14:creationId xmlns:p14="http://schemas.microsoft.com/office/powerpoint/2010/main" val="637117975"/>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0E12DC-3EE3-417B-A9BF-B358B7BFAB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322DC154-576B-49CD-95CB-F34F8BBC1E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929A9D4C-CBB2-4632-94EC-DAECDB31B9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47A9EE39-9875-49CD-B947-68DBCFC97D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06C57C-10BB-4CAF-A4FA-31D204697B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3F88AD-313F-45EA-9A4F-4C1EE4766FEE}" type="slidenum">
              <a:rPr lang="en-US" smtClean="0"/>
              <a:t>‹#›</a:t>
            </a:fld>
            <a:endParaRPr lang="en-US"/>
          </a:p>
        </p:txBody>
      </p:sp>
    </p:spTree>
    <p:extLst>
      <p:ext uri="{BB962C8B-B14F-4D97-AF65-F5344CB8AC3E}">
        <p14:creationId xmlns:p14="http://schemas.microsoft.com/office/powerpoint/2010/main" val="192857091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CADBB-E123-46D8-B59D-F7BA1F088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84F9D9AE-CECF-4D09-9E12-7A3FC83D1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1B5AF7F8-4630-4B4E-9734-AA3C7E47D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DC2C1E-CD91-4CFE-86F9-99FF10444138}" type="datetimeFigureOut">
              <a:rPr lang="en-US" smtClean="0"/>
              <a:t>11/6/2022</a:t>
            </a:fld>
            <a:endParaRPr lang="en-US"/>
          </a:p>
        </p:txBody>
      </p:sp>
      <p:sp>
        <p:nvSpPr>
          <p:cNvPr id="5" name="Footer Placeholder 4">
            <a:extLst>
              <a:ext uri="{FF2B5EF4-FFF2-40B4-BE49-F238E27FC236}">
                <a16:creationId xmlns:a16="http://schemas.microsoft.com/office/drawing/2014/main" id="{9BB96DF4-C95A-45C5-BBAA-61B0355D2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1E38E0-5F81-4C9A-830A-9C2966A41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7D949-3731-43CD-8422-C43AC3094607}" type="slidenum">
              <a:rPr lang="en-US" smtClean="0"/>
              <a:t>‹#›</a:t>
            </a:fld>
            <a:endParaRPr lang="en-US"/>
          </a:p>
        </p:txBody>
      </p:sp>
    </p:spTree>
    <p:extLst>
      <p:ext uri="{BB962C8B-B14F-4D97-AF65-F5344CB8AC3E}">
        <p14:creationId xmlns:p14="http://schemas.microsoft.com/office/powerpoint/2010/main" val="3862259365"/>
      </p:ext>
    </p:extLst>
  </p:cSld>
  <p:clrMap bg1="lt1" tx1="dk1" bg2="lt2" tx2="dk2" accent1="accent1" accent2="accent2" accent3="accent3" accent4="accent4" accent5="accent5" accent6="accent6" hlink="hlink" folHlink="folHlink"/>
  <p:sldLayoutIdLst>
    <p:sldLayoutId id="21474837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CADBB-E123-46D8-B59D-F7BA1F088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84F9D9AE-CECF-4D09-9E12-7A3FC83D1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1B5AF7F8-4630-4B4E-9734-AA3C7E47D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F11BE5-3C77-49CE-8514-A4CD1CC7E43E}" type="datetimeFigureOut">
              <a:rPr lang="de-AT" smtClean="0"/>
              <a:t>06.11.2022</a:t>
            </a:fld>
            <a:endParaRPr lang="de-AT"/>
          </a:p>
        </p:txBody>
      </p:sp>
      <p:sp>
        <p:nvSpPr>
          <p:cNvPr id="5" name="Footer Placeholder 4">
            <a:extLst>
              <a:ext uri="{FF2B5EF4-FFF2-40B4-BE49-F238E27FC236}">
                <a16:creationId xmlns:a16="http://schemas.microsoft.com/office/drawing/2014/main" id="{9BB96DF4-C95A-45C5-BBAA-61B0355D2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Slide Number Placeholder 5">
            <a:extLst>
              <a:ext uri="{FF2B5EF4-FFF2-40B4-BE49-F238E27FC236}">
                <a16:creationId xmlns:a16="http://schemas.microsoft.com/office/drawing/2014/main" id="{611E38E0-5F81-4C9A-830A-9C2966A41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F5957-0E44-4A7A-B31D-48813EC00DAF}" type="slidenum">
              <a:rPr lang="de-AT" smtClean="0"/>
              <a:t>‹#›</a:t>
            </a:fld>
            <a:endParaRPr lang="de-AT"/>
          </a:p>
        </p:txBody>
      </p:sp>
    </p:spTree>
    <p:extLst>
      <p:ext uri="{BB962C8B-B14F-4D97-AF65-F5344CB8AC3E}">
        <p14:creationId xmlns:p14="http://schemas.microsoft.com/office/powerpoint/2010/main" val="254971498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0E12DC-3EE3-417B-A9BF-B358B7BFAB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322DC154-576B-49CD-95CB-F34F8BBC1E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929A9D4C-CBB2-4632-94EC-DAECDB31B9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47A9EE39-9875-49CD-B947-68DBCFC97D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06C57C-10BB-4CAF-A4FA-31D204697B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3F88AD-313F-45EA-9A4F-4C1EE4766FEE}" type="slidenum">
              <a:rPr lang="en-US" smtClean="0"/>
              <a:t>‹#›</a:t>
            </a:fld>
            <a:endParaRPr lang="en-US"/>
          </a:p>
        </p:txBody>
      </p:sp>
    </p:spTree>
    <p:extLst>
      <p:ext uri="{BB962C8B-B14F-4D97-AF65-F5344CB8AC3E}">
        <p14:creationId xmlns:p14="http://schemas.microsoft.com/office/powerpoint/2010/main" val="24437260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CADBB-E123-46D8-B59D-F7BA1F088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84F9D9AE-CECF-4D09-9E12-7A3FC83D1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1B5AF7F8-4630-4B4E-9734-AA3C7E47D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DC2C1E-CD91-4CFE-86F9-99FF10444138}" type="datetimeFigureOut">
              <a:rPr lang="en-US" smtClean="0"/>
              <a:t>11/6/2022</a:t>
            </a:fld>
            <a:endParaRPr lang="en-US"/>
          </a:p>
        </p:txBody>
      </p:sp>
      <p:sp>
        <p:nvSpPr>
          <p:cNvPr id="5" name="Footer Placeholder 4">
            <a:extLst>
              <a:ext uri="{FF2B5EF4-FFF2-40B4-BE49-F238E27FC236}">
                <a16:creationId xmlns:a16="http://schemas.microsoft.com/office/drawing/2014/main" id="{9BB96DF4-C95A-45C5-BBAA-61B0355D2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1E38E0-5F81-4C9A-830A-9C2966A41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7D949-3731-43CD-8422-C43AC3094607}" type="slidenum">
              <a:rPr lang="en-US" smtClean="0"/>
              <a:t>‹#›</a:t>
            </a:fld>
            <a:endParaRPr lang="en-US"/>
          </a:p>
        </p:txBody>
      </p:sp>
    </p:spTree>
    <p:extLst>
      <p:ext uri="{BB962C8B-B14F-4D97-AF65-F5344CB8AC3E}">
        <p14:creationId xmlns:p14="http://schemas.microsoft.com/office/powerpoint/2010/main" val="977022065"/>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CADBB-E123-46D8-B59D-F7BA1F088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84F9D9AE-CECF-4D09-9E12-7A3FC83D1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1B5AF7F8-4630-4B4E-9734-AA3C7E47D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F11BE5-3C77-49CE-8514-A4CD1CC7E43E}" type="datetimeFigureOut">
              <a:rPr lang="de-AT" smtClean="0"/>
              <a:t>06.11.2022</a:t>
            </a:fld>
            <a:endParaRPr lang="de-AT"/>
          </a:p>
        </p:txBody>
      </p:sp>
      <p:sp>
        <p:nvSpPr>
          <p:cNvPr id="5" name="Footer Placeholder 4">
            <a:extLst>
              <a:ext uri="{FF2B5EF4-FFF2-40B4-BE49-F238E27FC236}">
                <a16:creationId xmlns:a16="http://schemas.microsoft.com/office/drawing/2014/main" id="{9BB96DF4-C95A-45C5-BBAA-61B0355D2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Slide Number Placeholder 5">
            <a:extLst>
              <a:ext uri="{FF2B5EF4-FFF2-40B4-BE49-F238E27FC236}">
                <a16:creationId xmlns:a16="http://schemas.microsoft.com/office/drawing/2014/main" id="{611E38E0-5F81-4C9A-830A-9C2966A41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F5957-0E44-4A7A-B31D-48813EC00DAF}" type="slidenum">
              <a:rPr lang="de-AT" smtClean="0"/>
              <a:t>‹#›</a:t>
            </a:fld>
            <a:endParaRPr lang="de-AT"/>
          </a:p>
        </p:txBody>
      </p:sp>
    </p:spTree>
    <p:extLst>
      <p:ext uri="{BB962C8B-B14F-4D97-AF65-F5344CB8AC3E}">
        <p14:creationId xmlns:p14="http://schemas.microsoft.com/office/powerpoint/2010/main" val="421519145"/>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0E12DC-3EE3-417B-A9BF-B358B7BFAB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322DC154-576B-49CD-95CB-F34F8BBC1E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929A9D4C-CBB2-4632-94EC-DAECDB31B9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47A9EE39-9875-49CD-B947-68DBCFC97D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06C57C-10BB-4CAF-A4FA-31D204697B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3F88AD-313F-45EA-9A4F-4C1EE4766FEE}" type="slidenum">
              <a:rPr lang="en-US" smtClean="0"/>
              <a:t>‹#›</a:t>
            </a:fld>
            <a:endParaRPr lang="en-US"/>
          </a:p>
        </p:txBody>
      </p:sp>
    </p:spTree>
    <p:extLst>
      <p:ext uri="{BB962C8B-B14F-4D97-AF65-F5344CB8AC3E}">
        <p14:creationId xmlns:p14="http://schemas.microsoft.com/office/powerpoint/2010/main" val="36257879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CADBB-E123-46D8-B59D-F7BA1F088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84F9D9AE-CECF-4D09-9E12-7A3FC83D1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1B5AF7F8-4630-4B4E-9734-AA3C7E47D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DC2C1E-CD91-4CFE-86F9-99FF10444138}" type="datetimeFigureOut">
              <a:rPr lang="en-US" smtClean="0"/>
              <a:t>11/6/2022</a:t>
            </a:fld>
            <a:endParaRPr lang="en-US"/>
          </a:p>
        </p:txBody>
      </p:sp>
      <p:sp>
        <p:nvSpPr>
          <p:cNvPr id="5" name="Footer Placeholder 4">
            <a:extLst>
              <a:ext uri="{FF2B5EF4-FFF2-40B4-BE49-F238E27FC236}">
                <a16:creationId xmlns:a16="http://schemas.microsoft.com/office/drawing/2014/main" id="{9BB96DF4-C95A-45C5-BBAA-61B0355D2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1E38E0-5F81-4C9A-830A-9C2966A41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7D949-3731-43CD-8422-C43AC3094607}" type="slidenum">
              <a:rPr lang="en-US" smtClean="0"/>
              <a:t>‹#›</a:t>
            </a:fld>
            <a:endParaRPr lang="en-US"/>
          </a:p>
        </p:txBody>
      </p:sp>
    </p:spTree>
    <p:extLst>
      <p:ext uri="{BB962C8B-B14F-4D97-AF65-F5344CB8AC3E}">
        <p14:creationId xmlns:p14="http://schemas.microsoft.com/office/powerpoint/2010/main" val="2613696473"/>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CADBB-E123-46D8-B59D-F7BA1F088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84F9D9AE-CECF-4D09-9E12-7A3FC83D1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1B5AF7F8-4630-4B4E-9734-AA3C7E47D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F11BE5-3C77-49CE-8514-A4CD1CC7E43E}" type="datetimeFigureOut">
              <a:rPr lang="de-AT" smtClean="0"/>
              <a:t>06.11.2022</a:t>
            </a:fld>
            <a:endParaRPr lang="de-AT"/>
          </a:p>
        </p:txBody>
      </p:sp>
      <p:sp>
        <p:nvSpPr>
          <p:cNvPr id="5" name="Footer Placeholder 4">
            <a:extLst>
              <a:ext uri="{FF2B5EF4-FFF2-40B4-BE49-F238E27FC236}">
                <a16:creationId xmlns:a16="http://schemas.microsoft.com/office/drawing/2014/main" id="{9BB96DF4-C95A-45C5-BBAA-61B0355D2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Slide Number Placeholder 5">
            <a:extLst>
              <a:ext uri="{FF2B5EF4-FFF2-40B4-BE49-F238E27FC236}">
                <a16:creationId xmlns:a16="http://schemas.microsoft.com/office/drawing/2014/main" id="{611E38E0-5F81-4C9A-830A-9C2966A41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F5957-0E44-4A7A-B31D-48813EC00DAF}" type="slidenum">
              <a:rPr lang="de-AT" smtClean="0"/>
              <a:t>‹#›</a:t>
            </a:fld>
            <a:endParaRPr lang="de-AT"/>
          </a:p>
        </p:txBody>
      </p:sp>
    </p:spTree>
    <p:extLst>
      <p:ext uri="{BB962C8B-B14F-4D97-AF65-F5344CB8AC3E}">
        <p14:creationId xmlns:p14="http://schemas.microsoft.com/office/powerpoint/2010/main" val="1104682844"/>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0E12DC-3EE3-417B-A9BF-B358B7BFAB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322DC154-576B-49CD-95CB-F34F8BBC1E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929A9D4C-CBB2-4632-94EC-DAECDB31B9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B208D-BB91-4A35-BED0-7942371A61B0}" type="datetimeFigureOut">
              <a:rPr lang="en-US" smtClean="0"/>
              <a:t>11/6/2022</a:t>
            </a:fld>
            <a:endParaRPr lang="en-US"/>
          </a:p>
        </p:txBody>
      </p:sp>
      <p:sp>
        <p:nvSpPr>
          <p:cNvPr id="5" name="Footer Placeholder 4">
            <a:extLst>
              <a:ext uri="{FF2B5EF4-FFF2-40B4-BE49-F238E27FC236}">
                <a16:creationId xmlns:a16="http://schemas.microsoft.com/office/drawing/2014/main" id="{47A9EE39-9875-49CD-B947-68DBCFC97D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06C57C-10BB-4CAF-A4FA-31D204697B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3F88AD-313F-45EA-9A4F-4C1EE4766FEE}" type="slidenum">
              <a:rPr lang="en-US" smtClean="0"/>
              <a:t>‹#›</a:t>
            </a:fld>
            <a:endParaRPr lang="en-US"/>
          </a:p>
        </p:txBody>
      </p:sp>
    </p:spTree>
    <p:extLst>
      <p:ext uri="{BB962C8B-B14F-4D97-AF65-F5344CB8AC3E}">
        <p14:creationId xmlns:p14="http://schemas.microsoft.com/office/powerpoint/2010/main" val="80940994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hyperlink" Target="https://slidelizard.com/de" TargetMode="External"/><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8.xml"/><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0.tm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2.xml"/><Relationship Id="rId1" Type="http://schemas.openxmlformats.org/officeDocument/2006/relationships/tags" Target="../tags/tag14.xml"/><Relationship Id="rId5" Type="http://schemas.openxmlformats.org/officeDocument/2006/relationships/image" Target="../media/image11.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21.tm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5.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22.tm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18.jpeg"/><Relationship Id="rId5" Type="http://schemas.openxmlformats.org/officeDocument/2006/relationships/image" Target="../media/image11.pn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5.png"/><Relationship Id="rId2" Type="http://schemas.openxmlformats.org/officeDocument/2006/relationships/audio" Target="NULL" TargetMode="Externa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hyperlink" Target="https://slidelizard.com/download"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slidelizard.com/de/blog/family-feud-template" TargetMode="Externa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hyperlink" Target="https://www.soundboard.com/sb/BGFF" TargetMode="Externa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image" Target="../media/image24.png"/><Relationship Id="rId5" Type="http://schemas.openxmlformats.org/officeDocument/2006/relationships/hyperlink" Target="https://slidelizard.com/de/creator" TargetMode="External"/><Relationship Id="rId10" Type="http://schemas.openxmlformats.org/officeDocument/2006/relationships/hyperlink" Target="https://slidelizard.com/de/insights" TargetMode="External"/><Relationship Id="rId4" Type="http://schemas.openxmlformats.org/officeDocument/2006/relationships/image" Target="../media/image3.png"/><Relationship Id="rId9" Type="http://schemas.openxmlformats.org/officeDocument/2006/relationships/hyperlink" Target="https://slidelizard.com/de/liv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tm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mp3"/><Relationship Id="rId7" Type="http://schemas.openxmlformats.org/officeDocument/2006/relationships/image" Target="../media/image11.png"/><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14.jpg"/><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9.xml"/><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7.tm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6226157-506D-7246-A173-F0A88A5D9FA3}"/>
              </a:ext>
            </a:extLst>
          </p:cNvPr>
          <p:cNvPicPr>
            <a:picLocks noChangeAspect="1"/>
          </p:cNvPicPr>
          <p:nvPr/>
        </p:nvPicPr>
        <p:blipFill rotWithShape="1">
          <a:blip r:embed="rId4"/>
          <a:srcRect l="2386" r="5517"/>
          <a:stretch/>
        </p:blipFill>
        <p:spPr>
          <a:xfrm>
            <a:off x="0" y="-18378"/>
            <a:ext cx="12371295" cy="6876378"/>
          </a:xfrm>
          <a:prstGeom prst="rect">
            <a:avLst/>
          </a:prstGeom>
        </p:spPr>
      </p:pic>
      <p:pic>
        <p:nvPicPr>
          <p:cNvPr id="8" name="Grafik 7">
            <a:extLst>
              <a:ext uri="{FF2B5EF4-FFF2-40B4-BE49-F238E27FC236}">
                <a16:creationId xmlns:a16="http://schemas.microsoft.com/office/drawing/2014/main" id="{1723E29D-AACA-F84D-B31F-9CCC0B66828F}"/>
              </a:ext>
            </a:extLst>
          </p:cNvPr>
          <p:cNvPicPr>
            <a:picLocks noChangeAspect="1"/>
          </p:cNvPicPr>
          <p:nvPr/>
        </p:nvPicPr>
        <p:blipFill rotWithShape="1">
          <a:blip r:embed="rId5">
            <a:alphaModFix amt="89000"/>
            <a:extLst>
              <a:ext uri="{28A0092B-C50C-407E-A947-70E740481C1C}">
                <a14:useLocalDpi xmlns:a14="http://schemas.microsoft.com/office/drawing/2010/main" val="0"/>
              </a:ext>
            </a:extLst>
          </a:blip>
          <a:srcRect/>
          <a:stretch/>
        </p:blipFill>
        <p:spPr>
          <a:xfrm>
            <a:off x="2" y="-18378"/>
            <a:ext cx="12371293" cy="6894756"/>
          </a:xfrm>
          <a:prstGeom prst="rect">
            <a:avLst/>
          </a:prstGeom>
        </p:spPr>
      </p:pic>
      <p:sp>
        <p:nvSpPr>
          <p:cNvPr id="9" name="TextBox 3">
            <a:extLst>
              <a:ext uri="{FF2B5EF4-FFF2-40B4-BE49-F238E27FC236}">
                <a16:creationId xmlns:a16="http://schemas.microsoft.com/office/drawing/2014/main" id="{F1F1EB66-6313-394E-9EB9-B35E709E2110}"/>
              </a:ext>
            </a:extLst>
          </p:cNvPr>
          <p:cNvSpPr txBox="1"/>
          <p:nvPr/>
        </p:nvSpPr>
        <p:spPr>
          <a:xfrm>
            <a:off x="0" y="5876520"/>
            <a:ext cx="12371295" cy="461665"/>
          </a:xfrm>
          <a:prstGeom prst="rect">
            <a:avLst/>
          </a:prstGeom>
          <a:noFill/>
        </p:spPr>
        <p:txBody>
          <a:bodyPr wrap="square" rtlCol="0">
            <a:spAutoFit/>
          </a:bodyPr>
          <a:lstStyle/>
          <a:p>
            <a:pPr algn="ctr"/>
            <a:r>
              <a:rPr lang="de-AT" sz="2400" dirty="0">
                <a:solidFill>
                  <a:schemeClr val="bg1"/>
                </a:solidFill>
                <a:latin typeface="Lato" panose="020F0502020204030203" pitchFamily="34" charset="77"/>
                <a:cs typeface="Lao UI" panose="020B0502040204020203" pitchFamily="34" charset="0"/>
                <a:hlinkClick r:id="rId6">
                  <a:extLst>
                    <a:ext uri="{A12FA001-AC4F-418D-AE19-62706E023703}">
                      <ahyp:hlinkClr xmlns:ahyp="http://schemas.microsoft.com/office/drawing/2018/hyperlinkcolor" val="tx"/>
                    </a:ext>
                  </a:extLst>
                </a:hlinkClick>
              </a:rPr>
              <a:t>slidelizard.com</a:t>
            </a:r>
            <a:endParaRPr lang="en-GB" sz="2400" dirty="0">
              <a:solidFill>
                <a:schemeClr val="bg1"/>
              </a:solidFill>
              <a:latin typeface="Lato" panose="020F0502020204030203" pitchFamily="34" charset="77"/>
              <a:cs typeface="Lao UI" panose="020B0502040204020203" pitchFamily="34" charset="0"/>
            </a:endParaRPr>
          </a:p>
        </p:txBody>
      </p:sp>
      <p:sp>
        <p:nvSpPr>
          <p:cNvPr id="11" name="TextBox 2">
            <a:extLst>
              <a:ext uri="{FF2B5EF4-FFF2-40B4-BE49-F238E27FC236}">
                <a16:creationId xmlns:a16="http://schemas.microsoft.com/office/drawing/2014/main" id="{6471B12E-437A-9E4A-9814-EE90D0803DF4}"/>
              </a:ext>
            </a:extLst>
          </p:cNvPr>
          <p:cNvSpPr txBox="1"/>
          <p:nvPr/>
        </p:nvSpPr>
        <p:spPr>
          <a:xfrm>
            <a:off x="3" y="4110171"/>
            <a:ext cx="12371292" cy="646331"/>
          </a:xfrm>
          <a:prstGeom prst="rect">
            <a:avLst/>
          </a:prstGeom>
          <a:noFill/>
        </p:spPr>
        <p:txBody>
          <a:bodyPr wrap="square" rtlCol="0">
            <a:spAutoFit/>
          </a:bodyPr>
          <a:lstStyle/>
          <a:p>
            <a:pPr algn="ctr"/>
            <a:r>
              <a:rPr lang="de-DE" sz="3600" dirty="0">
                <a:solidFill>
                  <a:prstClr val="white"/>
                </a:solidFill>
                <a:latin typeface="Lato Light" panose="020F0302020204030203" pitchFamily="34" charset="77"/>
                <a:cs typeface="Arial" panose="020B0604020202020204" pitchFamily="34" charset="0"/>
              </a:rPr>
              <a:t>Viel Spaß mit unseren </a:t>
            </a:r>
            <a:r>
              <a:rPr lang="de-DE" sz="3600" b="1" dirty="0">
                <a:solidFill>
                  <a:prstClr val="white"/>
                </a:solidFill>
                <a:latin typeface="Lato" panose="020F0502020204030203" pitchFamily="34" charset="77"/>
                <a:cs typeface="Arial" panose="020B0604020202020204" pitchFamily="34" charset="0"/>
              </a:rPr>
              <a:t>kostenlosen Vorlagen!</a:t>
            </a:r>
          </a:p>
        </p:txBody>
      </p:sp>
      <p:pic>
        <p:nvPicPr>
          <p:cNvPr id="6" name="Grafik 5" descr="Ein Bild, das Text, ClipArt enthält.&#10;&#10;Automatisch generierte Beschreibung">
            <a:extLst>
              <a:ext uri="{FF2B5EF4-FFF2-40B4-BE49-F238E27FC236}">
                <a16:creationId xmlns:a16="http://schemas.microsoft.com/office/drawing/2014/main" id="{B4570921-9B51-1949-A180-D4E6FA914C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7599" y="2175748"/>
            <a:ext cx="8503255" cy="1672771"/>
          </a:xfrm>
          <a:prstGeom prst="rect">
            <a:avLst/>
          </a:prstGeom>
        </p:spPr>
      </p:pic>
      <p:pic>
        <p:nvPicPr>
          <p:cNvPr id="2" name="Grafik 1">
            <a:extLst>
              <a:ext uri="{FF2B5EF4-FFF2-40B4-BE49-F238E27FC236}">
                <a16:creationId xmlns:a16="http://schemas.microsoft.com/office/drawing/2014/main" id="{A009DA9F-5DFA-D045-AFBC-5F9F21044220}"/>
              </a:ext>
            </a:extLst>
          </p:cNvPr>
          <p:cNvPicPr>
            <a:picLocks noChangeAspect="1"/>
          </p:cNvPicPr>
          <p:nvPr/>
        </p:nvPicPr>
        <p:blipFill>
          <a:blip r:embed="rId8"/>
          <a:stretch>
            <a:fillRect/>
          </a:stretch>
        </p:blipFill>
        <p:spPr>
          <a:xfrm>
            <a:off x="-484094" y="-9346357"/>
            <a:ext cx="12192000" cy="6235804"/>
          </a:xfrm>
          <a:prstGeom prst="rect">
            <a:avLst/>
          </a:prstGeom>
        </p:spPr>
      </p:pic>
    </p:spTree>
    <p:custDataLst>
      <p:tags r:id="rId1"/>
    </p:custDataLst>
    <p:extLst>
      <p:ext uri="{BB962C8B-B14F-4D97-AF65-F5344CB8AC3E}">
        <p14:creationId xmlns:p14="http://schemas.microsoft.com/office/powerpoint/2010/main" val="911203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4EA2FA-E431-D6A5-820B-9629453D660A}"/>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l="9828" t="13235" r="3026" b="13235"/>
          <a:stretch/>
        </p:blipFill>
        <p:spPr>
          <a:xfrm>
            <a:off x="-1" y="0"/>
            <a:ext cx="12192001" cy="6858000"/>
          </a:xfrm>
          <a:prstGeom prst="rect">
            <a:avLst/>
          </a:prstGeom>
        </p:spPr>
      </p:pic>
      <p:sp>
        <p:nvSpPr>
          <p:cNvPr id="11" name="#sl-pollquestion()">
            <a:hlinkClick r:id="" action="ppaction://noaction"/>
            <a:extLst>
              <a:ext uri="{FF2B5EF4-FFF2-40B4-BE49-F238E27FC236}">
                <a16:creationId xmlns:a16="http://schemas.microsoft.com/office/drawing/2014/main" id="{3BBF4CC7-6117-4998-8405-83FCFFD1EA91}"/>
              </a:ext>
            </a:extLst>
          </p:cNvPr>
          <p:cNvSpPr/>
          <p:nvPr/>
        </p:nvSpPr>
        <p:spPr>
          <a:xfrm>
            <a:off x="1477926" y="2290815"/>
            <a:ext cx="9320810" cy="1369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91440" rIns="182880" rtlCol="0" anchor="ctr">
            <a:spAutoFit/>
          </a:bodyPr>
          <a:lstStyle/>
          <a:p>
            <a:pPr algn="ctr">
              <a:lnSpc>
                <a:spcPts val="4800"/>
              </a:lnSpc>
            </a:pPr>
            <a:r>
              <a:rPr lang="de-DE" sz="5400" b="1">
                <a:solidFill>
                  <a:schemeClr val="bg1"/>
                </a:solidFill>
                <a:latin typeface="Franklin Gothic Demi Cond" panose="020B0706030402020204" pitchFamily="34" charset="0"/>
                <a:cs typeface="Arial" panose="020B0604020202020204" pitchFamily="34" charset="0"/>
              </a:rPr>
              <a:t>Nennen Sie eine Sportart, bei der Spieler viel Geld verdienen.</a:t>
            </a:r>
            <a:endParaRPr lang="de-DE" sz="5400" b="1" dirty="0">
              <a:solidFill>
                <a:schemeClr val="bg1"/>
              </a:solidFill>
              <a:latin typeface="Franklin Gothic Demi Cond" panose="020B0706030402020204" pitchFamily="34" charset="0"/>
              <a:cs typeface="Arial" panose="020B0604020202020204" pitchFamily="34" charset="0"/>
            </a:endParaRPr>
          </a:p>
        </p:txBody>
      </p:sp>
      <p:sp>
        <p:nvSpPr>
          <p:cNvPr id="13" name="#sl-pollvoterscount()">
            <a:hlinkClick r:id="" action="ppaction://noaction"/>
            <a:extLst>
              <a:ext uri="{FF2B5EF4-FFF2-40B4-BE49-F238E27FC236}">
                <a16:creationId xmlns:a16="http://schemas.microsoft.com/office/drawing/2014/main" id="{5CBC369D-5E5D-4457-AAB1-7F285B0C9712}"/>
              </a:ext>
            </a:extLst>
          </p:cNvPr>
          <p:cNvSpPr/>
          <p:nvPr/>
        </p:nvSpPr>
        <p:spPr>
          <a:xfrm>
            <a:off x="11136504" y="6264007"/>
            <a:ext cx="548105" cy="408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r"/>
            <a:r>
              <a:rPr lang="en-US">
                <a:solidFill>
                  <a:schemeClr val="bg1"/>
                </a:solidFill>
                <a:latin typeface="Arial" panose="020B0604020202020204" pitchFamily="34" charset="0"/>
                <a:cs typeface="Arial" panose="020B0604020202020204" pitchFamily="34" charset="0"/>
              </a:rPr>
              <a:t>0</a:t>
            </a:r>
            <a:endParaRPr lang="en-US" dirty="0">
              <a:solidFill>
                <a:schemeClr val="bg1"/>
              </a:solidFill>
              <a:latin typeface="Arial" panose="020B0604020202020204" pitchFamily="34" charset="0"/>
              <a:cs typeface="Arial" panose="020B0604020202020204" pitchFamily="34" charset="0"/>
            </a:endParaRPr>
          </a:p>
        </p:txBody>
      </p:sp>
      <p:sp>
        <p:nvSpPr>
          <p:cNvPr id="15" name="#sl-staticobject()">
            <a:extLst>
              <a:ext uri="{FF2B5EF4-FFF2-40B4-BE49-F238E27FC236}">
                <a16:creationId xmlns:a16="http://schemas.microsoft.com/office/drawing/2014/main" id="{E535F034-B4C6-4C61-A211-E067AA263754}"/>
              </a:ext>
            </a:extLst>
          </p:cNvPr>
          <p:cNvSpPr txBox="1"/>
          <p:nvPr/>
        </p:nvSpPr>
        <p:spPr>
          <a:xfrm>
            <a:off x="10090565" y="6283082"/>
            <a:ext cx="1112440" cy="369332"/>
          </a:xfrm>
          <a:prstGeom prst="rect">
            <a:avLst/>
          </a:prstGeom>
          <a:noFill/>
        </p:spPr>
        <p:txBody>
          <a:bodyPr wrap="none" rtlCol="0">
            <a:normAutofit/>
          </a:bodyPr>
          <a:lstStyle/>
          <a:p>
            <a:pPr algn="r"/>
            <a:r>
              <a:rPr lang="de-DE" dirty="0">
                <a:solidFill>
                  <a:schemeClr val="bg1"/>
                </a:solidFill>
                <a:latin typeface="Arial" panose="020B0604020202020204" pitchFamily="34" charset="0"/>
                <a:cs typeface="Arial" panose="020B0604020202020204" pitchFamily="34" charset="0"/>
              </a:rPr>
              <a:t>Stimmen:</a:t>
            </a:r>
          </a:p>
        </p:txBody>
      </p:sp>
      <p:sp>
        <p:nvSpPr>
          <p:cNvPr id="19" name="#sl-attendeeurl()">
            <a:hlinkClick r:id="" action="ppaction://noaction"/>
            <a:extLst>
              <a:ext uri="{FF2B5EF4-FFF2-40B4-BE49-F238E27FC236}">
                <a16:creationId xmlns:a16="http://schemas.microsoft.com/office/drawing/2014/main" id="{4BE5221D-1ABD-48C9-9817-23374D75E493}"/>
              </a:ext>
            </a:extLst>
          </p:cNvPr>
          <p:cNvSpPr/>
          <p:nvPr/>
        </p:nvSpPr>
        <p:spPr>
          <a:xfrm>
            <a:off x="6023019" y="6293536"/>
            <a:ext cx="1633781"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en-US" b="1">
                <a:solidFill>
                  <a:schemeClr val="bg1"/>
                </a:solidFill>
                <a:latin typeface="Arial" panose="020B0604020202020204" pitchFamily="34" charset="0"/>
                <a:cs typeface="Arial" panose="020B0604020202020204" pitchFamily="34" charset="0"/>
              </a:rPr>
              <a:t>attend.sl/nrfx</a:t>
            </a:r>
            <a:endParaRPr lang="en-US" b="1" dirty="0">
              <a:solidFill>
                <a:schemeClr val="bg1"/>
              </a:solidFill>
              <a:latin typeface="Arial" panose="020B0604020202020204" pitchFamily="34" charset="0"/>
              <a:cs typeface="Arial" panose="020B0604020202020204" pitchFamily="34" charset="0"/>
            </a:endParaRPr>
          </a:p>
        </p:txBody>
      </p:sp>
      <p:sp>
        <p:nvSpPr>
          <p:cNvPr id="20" name="#sl-staticobject()">
            <a:extLst>
              <a:ext uri="{FF2B5EF4-FFF2-40B4-BE49-F238E27FC236}">
                <a16:creationId xmlns:a16="http://schemas.microsoft.com/office/drawing/2014/main" id="{E9549D62-85C8-4688-BB93-99EA4B45C425}"/>
              </a:ext>
            </a:extLst>
          </p:cNvPr>
          <p:cNvSpPr txBox="1"/>
          <p:nvPr/>
        </p:nvSpPr>
        <p:spPr>
          <a:xfrm>
            <a:off x="4370444" y="6291785"/>
            <a:ext cx="1739901" cy="369332"/>
          </a:xfrm>
          <a:prstGeom prst="rect">
            <a:avLst/>
          </a:prstGeom>
          <a:noFill/>
        </p:spPr>
        <p:txBody>
          <a:bodyPr wrap="none" rtlCol="0">
            <a:normAutofit/>
          </a:bodyPr>
          <a:lstStyle/>
          <a:p>
            <a:r>
              <a:rPr lang="de-DE">
                <a:solidFill>
                  <a:schemeClr val="bg1"/>
                </a:solidFill>
                <a:latin typeface="Arial" panose="020B0604020202020204" pitchFamily="34" charset="0"/>
                <a:cs typeface="Arial" panose="020B0604020202020204" pitchFamily="34" charset="0"/>
              </a:rPr>
              <a:t>Teilnehmen auf:</a:t>
            </a:r>
          </a:p>
        </p:txBody>
      </p:sp>
      <p:sp>
        <p:nvSpPr>
          <p:cNvPr id="23" name="#sl-countdown()">
            <a:hlinkClick r:id="" action="ppaction://noaction"/>
            <a:extLst>
              <a:ext uri="{FF2B5EF4-FFF2-40B4-BE49-F238E27FC236}">
                <a16:creationId xmlns:a16="http://schemas.microsoft.com/office/drawing/2014/main" id="{20C144BD-0EFA-4A0A-9401-493C3632D4F6}"/>
              </a:ext>
            </a:extLst>
          </p:cNvPr>
          <p:cNvSpPr/>
          <p:nvPr/>
        </p:nvSpPr>
        <p:spPr>
          <a:xfrm>
            <a:off x="2504030" y="6296547"/>
            <a:ext cx="44358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a:solidFill>
                  <a:schemeClr val="bg1"/>
                </a:solidFill>
                <a:latin typeface="Arial" panose="020B0604020202020204" pitchFamily="34" charset="0"/>
                <a:cs typeface="Arial" panose="020B0604020202020204" pitchFamily="34" charset="0"/>
              </a:rPr>
              <a:t>25</a:t>
            </a:r>
            <a:endParaRPr lang="en-US" dirty="0">
              <a:solidFill>
                <a:schemeClr val="bg1"/>
              </a:solidFill>
              <a:latin typeface="Arial" panose="020B0604020202020204" pitchFamily="34" charset="0"/>
              <a:cs typeface="Arial" panose="020B0604020202020204" pitchFamily="34" charset="0"/>
            </a:endParaRPr>
          </a:p>
        </p:txBody>
      </p:sp>
      <p:sp>
        <p:nvSpPr>
          <p:cNvPr id="24" name="#sl-staticobject()">
            <a:extLst>
              <a:ext uri="{FF2B5EF4-FFF2-40B4-BE49-F238E27FC236}">
                <a16:creationId xmlns:a16="http://schemas.microsoft.com/office/drawing/2014/main" id="{DC99BC3B-7BF4-4D83-9C38-466090219E8A}"/>
              </a:ext>
            </a:extLst>
          </p:cNvPr>
          <p:cNvSpPr txBox="1"/>
          <p:nvPr/>
        </p:nvSpPr>
        <p:spPr>
          <a:xfrm>
            <a:off x="676518" y="6291785"/>
            <a:ext cx="1859548" cy="369332"/>
          </a:xfrm>
          <a:prstGeom prst="rect">
            <a:avLst/>
          </a:prstGeom>
          <a:noFill/>
        </p:spPr>
        <p:txBody>
          <a:bodyPr wrap="none" lIns="0" rIns="0" rtlCol="0">
            <a:spAutoFit/>
          </a:bodyPr>
          <a:lstStyle/>
          <a:p>
            <a:r>
              <a:rPr lang="de-DE" dirty="0">
                <a:solidFill>
                  <a:schemeClr val="bg1"/>
                </a:solidFill>
                <a:latin typeface="Arial" panose="020B0604020202020204" pitchFamily="34" charset="0"/>
                <a:cs typeface="Arial" panose="020B0604020202020204" pitchFamily="34" charset="0"/>
              </a:rPr>
              <a:t>Verbleibende Zeit:</a:t>
            </a:r>
          </a:p>
        </p:txBody>
      </p:sp>
      <p:pic>
        <p:nvPicPr>
          <p:cNvPr id="12" name="#sl-staticobject()">
            <a:extLst>
              <a:ext uri="{FF2B5EF4-FFF2-40B4-BE49-F238E27FC236}">
                <a16:creationId xmlns:a16="http://schemas.microsoft.com/office/drawing/2014/main" id="{8068078D-8C33-8346-8A0C-A3EBE7248F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5595" y="350064"/>
            <a:ext cx="2120805" cy="424161"/>
          </a:xfrm>
          <a:prstGeom prst="rect">
            <a:avLst/>
          </a:prstGeom>
        </p:spPr>
      </p:pic>
    </p:spTree>
    <p:custDataLst>
      <p:tags r:id="rId1"/>
    </p:custDataLst>
    <p:extLst>
      <p:ext uri="{BB962C8B-B14F-4D97-AF65-F5344CB8AC3E}">
        <p14:creationId xmlns:p14="http://schemas.microsoft.com/office/powerpoint/2010/main" val="2558474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2421C3E-DAB0-4D78-4026-A3D391EB6A46}"/>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9828" t="13235" r="3026" b="13235"/>
          <a:stretch/>
        </p:blipFill>
        <p:spPr>
          <a:xfrm>
            <a:off x="-1" y="0"/>
            <a:ext cx="12192001" cy="6858000"/>
          </a:xfrm>
          <a:prstGeom prst="rect">
            <a:avLst/>
          </a:prstGeom>
        </p:spPr>
      </p:pic>
      <p:sp>
        <p:nvSpPr>
          <p:cNvPr id="17" name="#sl-staticobject()">
            <a:hlinkClick r:id="" action="ppaction://noaction"/>
            <a:extLst>
              <a:ext uri="{FF2B5EF4-FFF2-40B4-BE49-F238E27FC236}">
                <a16:creationId xmlns:a16="http://schemas.microsoft.com/office/drawing/2014/main" id="{9DA8D2DF-6190-4A4A-BEBB-D4696DD55B93}"/>
              </a:ext>
            </a:extLst>
          </p:cNvPr>
          <p:cNvSpPr/>
          <p:nvPr/>
        </p:nvSpPr>
        <p:spPr>
          <a:xfrm>
            <a:off x="905784" y="1248912"/>
            <a:ext cx="10470034" cy="4612922"/>
          </a:xfrm>
          <a:prstGeom prst="roundRect">
            <a:avLst>
              <a:gd name="adj" fmla="val 8241"/>
            </a:avLst>
          </a:prstGeom>
          <a:noFill/>
          <a:ln w="152400" cap="flat" cmpd="sng" algn="ctr">
            <a:solidFill>
              <a:schemeClr val="tx1"/>
            </a:solidFill>
            <a:prstDash val="solid"/>
            <a:miter lim="800000"/>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7" name="#sl-staticobject()">
            <a:hlinkClick r:id="" action="ppaction://noaction"/>
            <a:extLst>
              <a:ext uri="{FF2B5EF4-FFF2-40B4-BE49-F238E27FC236}">
                <a16:creationId xmlns:a16="http://schemas.microsoft.com/office/drawing/2014/main" id="{1CC8D137-4689-E100-CCAE-85A42A7830C2}"/>
              </a:ext>
            </a:extLst>
          </p:cNvPr>
          <p:cNvSpPr/>
          <p:nvPr/>
        </p:nvSpPr>
        <p:spPr>
          <a:xfrm>
            <a:off x="1031335" y="1334917"/>
            <a:ext cx="10218932" cy="4439005"/>
          </a:xfrm>
          <a:prstGeom prst="roundRect">
            <a:avLst>
              <a:gd name="adj" fmla="val 6343"/>
            </a:avLst>
          </a:prstGeom>
          <a:noFill/>
          <a:ln w="120650" cap="flat" cmpd="sng" algn="ctr">
            <a:solidFill>
              <a:srgbClr val="ED7D31"/>
            </a:solidFill>
            <a:prstDash val="solid"/>
            <a:miter lim="800000"/>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9" name="#sl-pollvoterscount()">
            <a:hlinkClick r:id="" action="ppaction://noaction"/>
            <a:extLst>
              <a:ext uri="{FF2B5EF4-FFF2-40B4-BE49-F238E27FC236}">
                <a16:creationId xmlns:a16="http://schemas.microsoft.com/office/drawing/2014/main" id="{056B196E-15A7-4997-99C4-21378D55F193}"/>
              </a:ext>
            </a:extLst>
          </p:cNvPr>
          <p:cNvSpPr/>
          <p:nvPr/>
        </p:nvSpPr>
        <p:spPr>
          <a:xfrm>
            <a:off x="11136504" y="6264007"/>
            <a:ext cx="548105" cy="408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r"/>
            <a:r>
              <a:rPr lang="en-US">
                <a:solidFill>
                  <a:schemeClr val="bg1"/>
                </a:solidFill>
                <a:latin typeface="Arial" panose="020B0604020202020204" pitchFamily="34" charset="0"/>
                <a:cs typeface="Arial" panose="020B0604020202020204" pitchFamily="34" charset="0"/>
              </a:rPr>
              <a:t>0</a:t>
            </a:r>
            <a:endParaRPr lang="en-US" dirty="0">
              <a:solidFill>
                <a:schemeClr val="bg1"/>
              </a:solidFill>
              <a:latin typeface="Arial" panose="020B0604020202020204" pitchFamily="34" charset="0"/>
              <a:cs typeface="Arial" panose="020B0604020202020204" pitchFamily="34" charset="0"/>
            </a:endParaRPr>
          </a:p>
        </p:txBody>
      </p:sp>
      <p:sp>
        <p:nvSpPr>
          <p:cNvPr id="10" name="#sl-staticobject()">
            <a:extLst>
              <a:ext uri="{FF2B5EF4-FFF2-40B4-BE49-F238E27FC236}">
                <a16:creationId xmlns:a16="http://schemas.microsoft.com/office/drawing/2014/main" id="{449E984D-EE58-4EEC-A842-6B10C326381B}"/>
              </a:ext>
            </a:extLst>
          </p:cNvPr>
          <p:cNvSpPr txBox="1"/>
          <p:nvPr/>
        </p:nvSpPr>
        <p:spPr>
          <a:xfrm>
            <a:off x="10090565" y="6283082"/>
            <a:ext cx="1112440" cy="369332"/>
          </a:xfrm>
          <a:prstGeom prst="rect">
            <a:avLst/>
          </a:prstGeom>
          <a:noFill/>
        </p:spPr>
        <p:txBody>
          <a:bodyPr wrap="none" rtlCol="0">
            <a:normAutofit/>
          </a:bodyPr>
          <a:lstStyle/>
          <a:p>
            <a:pPr algn="r"/>
            <a:r>
              <a:rPr lang="de-DE">
                <a:solidFill>
                  <a:schemeClr val="bg1"/>
                </a:solidFill>
                <a:latin typeface="Arial" panose="020B0604020202020204" pitchFamily="34" charset="0"/>
                <a:cs typeface="Arial" panose="020B0604020202020204" pitchFamily="34" charset="0"/>
              </a:rPr>
              <a:t>Stimmen:</a:t>
            </a:r>
          </a:p>
        </p:txBody>
      </p:sp>
      <p:sp>
        <p:nvSpPr>
          <p:cNvPr id="13" name="#sl-countdown()">
            <a:hlinkClick r:id="" action="ppaction://noaction"/>
            <a:extLst>
              <a:ext uri="{FF2B5EF4-FFF2-40B4-BE49-F238E27FC236}">
                <a16:creationId xmlns:a16="http://schemas.microsoft.com/office/drawing/2014/main" id="{34CB8F2A-2FC8-4877-8596-1AB2D83B6776}"/>
              </a:ext>
            </a:extLst>
          </p:cNvPr>
          <p:cNvSpPr/>
          <p:nvPr/>
        </p:nvSpPr>
        <p:spPr>
          <a:xfrm>
            <a:off x="2504030" y="6296547"/>
            <a:ext cx="44358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a:solidFill>
                  <a:schemeClr val="bg1"/>
                </a:solidFill>
                <a:latin typeface="Arial" panose="020B0604020202020204" pitchFamily="34" charset="0"/>
                <a:cs typeface="Arial" panose="020B0604020202020204" pitchFamily="34" charset="0"/>
              </a:rPr>
              <a:t>25</a:t>
            </a:r>
            <a:endParaRPr lang="en-US" dirty="0">
              <a:solidFill>
                <a:schemeClr val="bg1"/>
              </a:solidFill>
              <a:latin typeface="Arial" panose="020B0604020202020204" pitchFamily="34" charset="0"/>
              <a:cs typeface="Arial" panose="020B0604020202020204" pitchFamily="34" charset="0"/>
            </a:endParaRPr>
          </a:p>
        </p:txBody>
      </p:sp>
      <p:sp>
        <p:nvSpPr>
          <p:cNvPr id="15" name="#sl-staticobject()">
            <a:extLst>
              <a:ext uri="{FF2B5EF4-FFF2-40B4-BE49-F238E27FC236}">
                <a16:creationId xmlns:a16="http://schemas.microsoft.com/office/drawing/2014/main" id="{84AD894F-D5E7-4174-878B-89214916BAFF}"/>
              </a:ext>
            </a:extLst>
          </p:cNvPr>
          <p:cNvSpPr txBox="1"/>
          <p:nvPr/>
        </p:nvSpPr>
        <p:spPr>
          <a:xfrm>
            <a:off x="676518" y="6291785"/>
            <a:ext cx="1859548" cy="369332"/>
          </a:xfrm>
          <a:prstGeom prst="rect">
            <a:avLst/>
          </a:prstGeom>
          <a:noFill/>
        </p:spPr>
        <p:txBody>
          <a:bodyPr wrap="none" lIns="0" rIns="0" rtlCol="0">
            <a:spAutoFit/>
          </a:bodyPr>
          <a:lstStyle/>
          <a:p>
            <a:r>
              <a:rPr lang="de-DE" dirty="0">
                <a:solidFill>
                  <a:schemeClr val="bg1"/>
                </a:solidFill>
                <a:latin typeface="Arial" panose="020B0604020202020204" pitchFamily="34" charset="0"/>
                <a:cs typeface="Arial" panose="020B0604020202020204" pitchFamily="34" charset="0"/>
              </a:rPr>
              <a:t>Verbleibende Zeit:</a:t>
            </a:r>
          </a:p>
        </p:txBody>
      </p:sp>
      <p:pic>
        <p:nvPicPr>
          <p:cNvPr id="16" name="#sl-staticobject()">
            <a:extLst>
              <a:ext uri="{FF2B5EF4-FFF2-40B4-BE49-F238E27FC236}">
                <a16:creationId xmlns:a16="http://schemas.microsoft.com/office/drawing/2014/main" id="{7DC51C05-E1C4-8549-9E5D-8614C941F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595" y="6272535"/>
            <a:ext cx="2120805" cy="424161"/>
          </a:xfrm>
          <a:prstGeom prst="rect">
            <a:avLst/>
          </a:prstGeom>
        </p:spPr>
      </p:pic>
      <p:sp>
        <p:nvSpPr>
          <p:cNvPr id="18" name="#sl-pollquestion()">
            <a:hlinkClick r:id="" action="ppaction://noaction"/>
            <a:extLst>
              <a:ext uri="{FF2B5EF4-FFF2-40B4-BE49-F238E27FC236}">
                <a16:creationId xmlns:a16="http://schemas.microsoft.com/office/drawing/2014/main" id="{DEED9B79-9857-B24F-A073-357548B12235}"/>
              </a:ext>
            </a:extLst>
          </p:cNvPr>
          <p:cNvSpPr/>
          <p:nvPr/>
        </p:nvSpPr>
        <p:spPr>
          <a:xfrm>
            <a:off x="657725" y="77003"/>
            <a:ext cx="10942627" cy="875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nSpc>
                <a:spcPct val="120000"/>
              </a:lnSpc>
            </a:pPr>
            <a:r>
              <a:rPr lang="de-DE" sz="2800" b="1">
                <a:solidFill>
                  <a:schemeClr val="bg1"/>
                </a:solidFill>
                <a:latin typeface="Arial" panose="020B0604020202020204" pitchFamily="34" charset="0"/>
                <a:cs typeface="Arial" panose="020B0604020202020204" pitchFamily="34" charset="0"/>
              </a:rPr>
              <a:t>Nennen Sie eine Sportart, bei der Spieler viel Geld verdienen.</a:t>
            </a:r>
            <a:endParaRPr lang="de-DE" sz="2800" b="1" dirty="0">
              <a:solidFill>
                <a:schemeClr val="bg1"/>
              </a:solidFill>
              <a:latin typeface="Arial" panose="020B0604020202020204" pitchFamily="34" charset="0"/>
              <a:cs typeface="Arial" panose="020B0604020202020204" pitchFamily="34" charset="0"/>
            </a:endParaRPr>
          </a:p>
        </p:txBody>
      </p:sp>
      <p:sp>
        <p:nvSpPr>
          <p:cNvPr id="3" name="#sl-staticobject()">
            <a:hlinkClick r:id="" action="ppaction://noaction"/>
            <a:extLst>
              <a:ext uri="{FF2B5EF4-FFF2-40B4-BE49-F238E27FC236}">
                <a16:creationId xmlns:a16="http://schemas.microsoft.com/office/drawing/2014/main" id="{4502C771-F834-4668-41AA-E5A943E676AD}"/>
              </a:ext>
            </a:extLst>
          </p:cNvPr>
          <p:cNvSpPr/>
          <p:nvPr/>
        </p:nvSpPr>
        <p:spPr>
          <a:xfrm>
            <a:off x="1085754" y="1391091"/>
            <a:ext cx="10103985" cy="4321425"/>
          </a:xfrm>
          <a:prstGeom prst="roundRect">
            <a:avLst>
              <a:gd name="adj" fmla="val 4932"/>
            </a:avLst>
          </a:prstGeom>
          <a:solidFill>
            <a:schemeClr val="bg1">
              <a:alpha val="80000"/>
            </a:schemeClr>
          </a:solidFill>
          <a:ln w="111125" cap="flat" cmpd="sng" algn="ctr">
            <a:solidFill>
              <a:schemeClr val="tx1"/>
            </a:solidFill>
            <a:prstDash val="solid"/>
            <a:miter lim="800000"/>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12" name="#sl-pollresults()">
            <a:hlinkClick r:id="" action="ppaction://noaction"/>
            <a:extLst>
              <a:ext uri="{FF2B5EF4-FFF2-40B4-BE49-F238E27FC236}">
                <a16:creationId xmlns:a16="http://schemas.microsoft.com/office/drawing/2014/main" id="{CAD97155-B5F6-4AF8-8F6B-34D3AE74DADB}"/>
              </a:ext>
            </a:extLst>
          </p:cNvPr>
          <p:cNvSpPr>
            <a:spLocks/>
          </p:cNvSpPr>
          <p:nvPr/>
        </p:nvSpPr>
        <p:spPr>
          <a:xfrm>
            <a:off x="-272265" y="578202"/>
            <a:ext cx="12736531" cy="5947202"/>
          </a:xfrm>
          <a:prstGeom prst="roundRect">
            <a:avLst/>
          </a:prstGeom>
          <a:blipFill>
            <a:blip r:embed="rId5"/>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73AB7"/>
              </a:solidFill>
            </a:endParaRPr>
          </a:p>
        </p:txBody>
      </p:sp>
    </p:spTree>
    <p:custDataLst>
      <p:tags r:id="rId1"/>
    </p:custDataLst>
    <p:extLst>
      <p:ext uri="{BB962C8B-B14F-4D97-AF65-F5344CB8AC3E}">
        <p14:creationId xmlns:p14="http://schemas.microsoft.com/office/powerpoint/2010/main" val="299784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sl-staticobject()" descr="Ein Bild, das Zeichnung enthält.&#10;&#10;Automatisch generierte Beschreibung">
            <a:extLst>
              <a:ext uri="{FF2B5EF4-FFF2-40B4-BE49-F238E27FC236}">
                <a16:creationId xmlns:a16="http://schemas.microsoft.com/office/drawing/2014/main" id="{24D0499F-9854-C3B0-FD7F-4EDACB4E2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pic>
        <p:nvPicPr>
          <p:cNvPr id="159" name="Grafik 158" descr="Ein Bild, das Licht enthält.&#10;&#10;Automatisch generierte Beschreibung">
            <a:extLst>
              <a:ext uri="{FF2B5EF4-FFF2-40B4-BE49-F238E27FC236}">
                <a16:creationId xmlns:a16="http://schemas.microsoft.com/office/drawing/2014/main" id="{10E47A32-CE83-A5A4-5615-589E5BB50FFB}"/>
              </a:ext>
            </a:extLst>
          </p:cNvPr>
          <p:cNvPicPr>
            <a:picLocks noChangeAspect="1"/>
          </p:cNvPicPr>
          <p:nvPr/>
        </p:nvPicPr>
        <p:blipFill rotWithShape="1">
          <a:blip r:embed="rId5">
            <a:alphaModFix amt="15000"/>
            <a:extLst>
              <a:ext uri="{28A0092B-C50C-407E-A947-70E740481C1C}">
                <a14:useLocalDpi xmlns:a14="http://schemas.microsoft.com/office/drawing/2010/main" val="0"/>
              </a:ext>
            </a:extLst>
          </a:blip>
          <a:srcRect l="2402" t="9623" r="9252" b="9623"/>
          <a:stretch/>
        </p:blipFill>
        <p:spPr>
          <a:xfrm rot="16200000">
            <a:off x="2667001" y="-2667001"/>
            <a:ext cx="6858000" cy="12192002"/>
          </a:xfrm>
          <a:prstGeom prst="rect">
            <a:avLst/>
          </a:prstGeom>
        </p:spPr>
      </p:pic>
      <p:pic>
        <p:nvPicPr>
          <p:cNvPr id="160" name="Grafik 159" descr="Ein Bild, das Text enthält.&#10;&#10;Automatisch generierte Beschreibung">
            <a:extLst>
              <a:ext uri="{FF2B5EF4-FFF2-40B4-BE49-F238E27FC236}">
                <a16:creationId xmlns:a16="http://schemas.microsoft.com/office/drawing/2014/main" id="{56D2C751-739E-5535-9F74-4FED83BE0F49}"/>
              </a:ext>
            </a:extLst>
          </p:cNvPr>
          <p:cNvPicPr>
            <a:picLocks noChangeAspect="1"/>
          </p:cNvPicPr>
          <p:nvPr/>
        </p:nvPicPr>
        <p:blipFill rotWithShape="1">
          <a:blip r:embed="rId6">
            <a:extLst>
              <a:ext uri="{28A0092B-C50C-407E-A947-70E740481C1C}">
                <a14:useLocalDpi xmlns:a14="http://schemas.microsoft.com/office/drawing/2010/main" val="0"/>
              </a:ext>
            </a:extLst>
          </a:blip>
          <a:srcRect l="3638" t="18277" r="3638" b="19134"/>
          <a:stretch/>
        </p:blipFill>
        <p:spPr>
          <a:xfrm>
            <a:off x="-1" y="-1"/>
            <a:ext cx="12192001" cy="6858001"/>
          </a:xfrm>
          <a:prstGeom prst="rect">
            <a:avLst/>
          </a:prstGeom>
        </p:spPr>
      </p:pic>
      <p:pic>
        <p:nvPicPr>
          <p:cNvPr id="161" name="#sl-staticobject()" descr="Ein Bild, das Zeichnung enthält.&#10;&#10;Automatisch generierte Beschreibung">
            <a:extLst>
              <a:ext uri="{FF2B5EF4-FFF2-40B4-BE49-F238E27FC236}">
                <a16:creationId xmlns:a16="http://schemas.microsoft.com/office/drawing/2014/main" id="{FAF66FC2-EA71-9F3C-044A-C1E1760FA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162" name="Rechteck: abgerundete Ecken 161">
            <a:extLst>
              <a:ext uri="{FF2B5EF4-FFF2-40B4-BE49-F238E27FC236}">
                <a16:creationId xmlns:a16="http://schemas.microsoft.com/office/drawing/2014/main" id="{01C0B789-F526-7316-18A0-F4AE61CB453E}"/>
              </a:ext>
            </a:extLst>
          </p:cNvPr>
          <p:cNvSpPr/>
          <p:nvPr/>
        </p:nvSpPr>
        <p:spPr>
          <a:xfrm>
            <a:off x="3994813" y="977385"/>
            <a:ext cx="4202372" cy="923405"/>
          </a:xfrm>
          <a:prstGeom prst="roundRect">
            <a:avLst>
              <a:gd name="adj" fmla="val 24455"/>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3" name="Rechteck: abgerundete Ecken 162">
            <a:extLst>
              <a:ext uri="{FF2B5EF4-FFF2-40B4-BE49-F238E27FC236}">
                <a16:creationId xmlns:a16="http://schemas.microsoft.com/office/drawing/2014/main" id="{A43CF835-14C7-AB60-ECB9-BC3DBAB2F712}"/>
              </a:ext>
            </a:extLst>
          </p:cNvPr>
          <p:cNvSpPr/>
          <p:nvPr/>
        </p:nvSpPr>
        <p:spPr>
          <a:xfrm>
            <a:off x="4100985" y="1086986"/>
            <a:ext cx="3990027" cy="704204"/>
          </a:xfrm>
          <a:prstGeom prst="roundRect">
            <a:avLst>
              <a:gd name="adj" fmla="val 24325"/>
            </a:avLst>
          </a:prstGeom>
          <a:solidFill>
            <a:schemeClr val="tx1">
              <a:alpha val="90000"/>
            </a:schemeClr>
          </a:solid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000" dirty="0">
                <a:latin typeface="Franklin Gothic Demi Cond" panose="020B0706030402020204" pitchFamily="34" charset="0"/>
              </a:rPr>
              <a:t>Frage 2</a:t>
            </a:r>
          </a:p>
        </p:txBody>
      </p:sp>
      <p:grpSp>
        <p:nvGrpSpPr>
          <p:cNvPr id="164" name="Gruppieren 163">
            <a:extLst>
              <a:ext uri="{FF2B5EF4-FFF2-40B4-BE49-F238E27FC236}">
                <a16:creationId xmlns:a16="http://schemas.microsoft.com/office/drawing/2014/main" id="{31A71B81-2E06-C784-D14E-8F52F3065C39}"/>
              </a:ext>
            </a:extLst>
          </p:cNvPr>
          <p:cNvGrpSpPr>
            <a:grpSpLocks/>
          </p:cNvGrpSpPr>
          <p:nvPr/>
        </p:nvGrpSpPr>
        <p:grpSpPr>
          <a:xfrm>
            <a:off x="2958512" y="2158510"/>
            <a:ext cx="6274971" cy="2994410"/>
            <a:chOff x="2146174" y="2308981"/>
            <a:chExt cx="7899652" cy="3769706"/>
          </a:xfrm>
        </p:grpSpPr>
        <p:sp>
          <p:nvSpPr>
            <p:cNvPr id="165" name="Rechteck: abgerundete Ecken 164">
              <a:extLst>
                <a:ext uri="{FF2B5EF4-FFF2-40B4-BE49-F238E27FC236}">
                  <a16:creationId xmlns:a16="http://schemas.microsoft.com/office/drawing/2014/main" id="{EF0CD042-2AB6-6700-671B-96D9E82712A8}"/>
                </a:ext>
              </a:extLst>
            </p:cNvPr>
            <p:cNvSpPr>
              <a:spLocks/>
            </p:cNvSpPr>
            <p:nvPr/>
          </p:nvSpPr>
          <p:spPr>
            <a:xfrm>
              <a:off x="2146174" y="2308981"/>
              <a:ext cx="7899652" cy="3769706"/>
            </a:xfrm>
            <a:prstGeom prst="roundRect">
              <a:avLst>
                <a:gd name="adj" fmla="val 10338"/>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6" name="Rechteck: abgerundete Ecken 165">
              <a:extLst>
                <a:ext uri="{FF2B5EF4-FFF2-40B4-BE49-F238E27FC236}">
                  <a16:creationId xmlns:a16="http://schemas.microsoft.com/office/drawing/2014/main" id="{3F1BCC8C-1FBD-BFB5-D756-C95A36E7E16F}"/>
                </a:ext>
              </a:extLst>
            </p:cNvPr>
            <p:cNvSpPr>
              <a:spLocks/>
            </p:cNvSpPr>
            <p:nvPr/>
          </p:nvSpPr>
          <p:spPr>
            <a:xfrm>
              <a:off x="2291344" y="2488471"/>
              <a:ext cx="7609312" cy="3401553"/>
            </a:xfrm>
            <a:prstGeom prst="roundRect">
              <a:avLst>
                <a:gd name="adj" fmla="val 7925"/>
              </a:avLst>
            </a:prstGeom>
            <a:solidFill>
              <a:schemeClr val="tx1">
                <a:alpha val="6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sp>
        <p:nvSpPr>
          <p:cNvPr id="167" name="Rechteck 166">
            <a:extLst>
              <a:ext uri="{FF2B5EF4-FFF2-40B4-BE49-F238E27FC236}">
                <a16:creationId xmlns:a16="http://schemas.microsoft.com/office/drawing/2014/main" id="{37233D78-8DE4-06B6-F541-BDE361A53A08}"/>
              </a:ext>
            </a:extLst>
          </p:cNvPr>
          <p:cNvSpPr/>
          <p:nvPr/>
        </p:nvSpPr>
        <p:spPr>
          <a:xfrm>
            <a:off x="3207265" y="2507985"/>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8" name="Rechteck 167">
            <a:extLst>
              <a:ext uri="{FF2B5EF4-FFF2-40B4-BE49-F238E27FC236}">
                <a16:creationId xmlns:a16="http://schemas.microsoft.com/office/drawing/2014/main" id="{BD4B9DF0-6322-3830-8F0C-0636CE2F08E1}"/>
              </a:ext>
            </a:extLst>
          </p:cNvPr>
          <p:cNvSpPr/>
          <p:nvPr/>
        </p:nvSpPr>
        <p:spPr>
          <a:xfrm>
            <a:off x="3285136" y="2583729"/>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300000"/>
              </a:lnSpc>
            </a:pPr>
            <a:r>
              <a:rPr lang="de-DE" dirty="0">
                <a:latin typeface="Franklin Gothic Demi Cond" panose="020B0706030402020204" pitchFamily="34" charset="0"/>
              </a:rPr>
              <a:t>Football</a:t>
            </a:r>
          </a:p>
          <a:p>
            <a:pPr algn="ctr"/>
            <a:endParaRPr lang="de-AT" sz="1400" dirty="0"/>
          </a:p>
        </p:txBody>
      </p:sp>
      <p:sp>
        <p:nvSpPr>
          <p:cNvPr id="169" name="Rechteck 168">
            <a:extLst>
              <a:ext uri="{FF2B5EF4-FFF2-40B4-BE49-F238E27FC236}">
                <a16:creationId xmlns:a16="http://schemas.microsoft.com/office/drawing/2014/main" id="{4710A207-57F5-DC97-BCD9-21065F372115}"/>
              </a:ext>
            </a:extLst>
          </p:cNvPr>
          <p:cNvSpPr/>
          <p:nvPr/>
        </p:nvSpPr>
        <p:spPr>
          <a:xfrm>
            <a:off x="5389819" y="2600915"/>
            <a:ext cx="544484" cy="472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70" name="Gerader Verbinder 169">
            <a:extLst>
              <a:ext uri="{FF2B5EF4-FFF2-40B4-BE49-F238E27FC236}">
                <a16:creationId xmlns:a16="http://schemas.microsoft.com/office/drawing/2014/main" id="{910FA757-EFD6-F9A3-3818-7EF2D717F70B}"/>
              </a:ext>
            </a:extLst>
          </p:cNvPr>
          <p:cNvCxnSpPr>
            <a:cxnSpLocks/>
          </p:cNvCxnSpPr>
          <p:nvPr/>
        </p:nvCxnSpPr>
        <p:spPr>
          <a:xfrm>
            <a:off x="5391972"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1" name="Gerader Verbinder 170">
            <a:extLst>
              <a:ext uri="{FF2B5EF4-FFF2-40B4-BE49-F238E27FC236}">
                <a16:creationId xmlns:a16="http://schemas.microsoft.com/office/drawing/2014/main" id="{221782E2-159C-4390-579B-AE8CC5C94DAA}"/>
              </a:ext>
            </a:extLst>
          </p:cNvPr>
          <p:cNvCxnSpPr>
            <a:cxnSpLocks/>
          </p:cNvCxnSpPr>
          <p:nvPr/>
        </p:nvCxnSpPr>
        <p:spPr>
          <a:xfrm>
            <a:off x="5933510" y="2597048"/>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2" name="Rechteck 171">
            <a:extLst>
              <a:ext uri="{FF2B5EF4-FFF2-40B4-BE49-F238E27FC236}">
                <a16:creationId xmlns:a16="http://schemas.microsoft.com/office/drawing/2014/main" id="{B95D30CE-ECAA-F876-ADAC-FF644B4B8839}"/>
              </a:ext>
            </a:extLst>
          </p:cNvPr>
          <p:cNvSpPr/>
          <p:nvPr/>
        </p:nvSpPr>
        <p:spPr>
          <a:xfrm>
            <a:off x="3207265" y="3322189"/>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3" name="Rechteck 172">
            <a:extLst>
              <a:ext uri="{FF2B5EF4-FFF2-40B4-BE49-F238E27FC236}">
                <a16:creationId xmlns:a16="http://schemas.microsoft.com/office/drawing/2014/main" id="{C03A9195-6122-2FDD-B58A-0597388E0DCB}"/>
              </a:ext>
            </a:extLst>
          </p:cNvPr>
          <p:cNvSpPr/>
          <p:nvPr/>
        </p:nvSpPr>
        <p:spPr>
          <a:xfrm>
            <a:off x="3285136" y="3397934"/>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dirty="0">
                <a:latin typeface="Franklin Gothic Demi Cond" panose="020B0706030402020204" pitchFamily="34" charset="0"/>
              </a:rPr>
              <a:t>Baseball</a:t>
            </a:r>
            <a:endParaRPr lang="de-AT" dirty="0">
              <a:latin typeface="Franklin Gothic Demi Cond" panose="020B0706030402020204" pitchFamily="34" charset="0"/>
            </a:endParaRPr>
          </a:p>
        </p:txBody>
      </p:sp>
      <p:sp>
        <p:nvSpPr>
          <p:cNvPr id="174" name="Rechteck 173">
            <a:extLst>
              <a:ext uri="{FF2B5EF4-FFF2-40B4-BE49-F238E27FC236}">
                <a16:creationId xmlns:a16="http://schemas.microsoft.com/office/drawing/2014/main" id="{860C5A5A-923B-15D0-ED86-F694CA6082BF}"/>
              </a:ext>
            </a:extLst>
          </p:cNvPr>
          <p:cNvSpPr/>
          <p:nvPr/>
        </p:nvSpPr>
        <p:spPr>
          <a:xfrm>
            <a:off x="5389819" y="3416712"/>
            <a:ext cx="544484" cy="471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75" name="Gerader Verbinder 174">
            <a:extLst>
              <a:ext uri="{FF2B5EF4-FFF2-40B4-BE49-F238E27FC236}">
                <a16:creationId xmlns:a16="http://schemas.microsoft.com/office/drawing/2014/main" id="{74915377-5C03-7D48-7816-FFC4EC9E8F9C}"/>
              </a:ext>
            </a:extLst>
          </p:cNvPr>
          <p:cNvCxnSpPr>
            <a:cxnSpLocks/>
          </p:cNvCxnSpPr>
          <p:nvPr/>
        </p:nvCxnSpPr>
        <p:spPr>
          <a:xfrm>
            <a:off x="5391972" y="3410845"/>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6" name="Gerader Verbinder 175">
            <a:extLst>
              <a:ext uri="{FF2B5EF4-FFF2-40B4-BE49-F238E27FC236}">
                <a16:creationId xmlns:a16="http://schemas.microsoft.com/office/drawing/2014/main" id="{828F801E-9E56-97AB-EF06-BEB4D191D368}"/>
              </a:ext>
            </a:extLst>
          </p:cNvPr>
          <p:cNvCxnSpPr>
            <a:cxnSpLocks/>
          </p:cNvCxnSpPr>
          <p:nvPr/>
        </p:nvCxnSpPr>
        <p:spPr>
          <a:xfrm>
            <a:off x="5933510" y="3411253"/>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7" name="Rechteck 176">
            <a:extLst>
              <a:ext uri="{FF2B5EF4-FFF2-40B4-BE49-F238E27FC236}">
                <a16:creationId xmlns:a16="http://schemas.microsoft.com/office/drawing/2014/main" id="{9FFBA928-7F2E-2144-98EF-E2638A810034}"/>
              </a:ext>
            </a:extLst>
          </p:cNvPr>
          <p:cNvSpPr/>
          <p:nvPr/>
        </p:nvSpPr>
        <p:spPr>
          <a:xfrm>
            <a:off x="3187984" y="4136987"/>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8" name="Rechteck 177">
            <a:extLst>
              <a:ext uri="{FF2B5EF4-FFF2-40B4-BE49-F238E27FC236}">
                <a16:creationId xmlns:a16="http://schemas.microsoft.com/office/drawing/2014/main" id="{A0B2035C-7F01-EAA8-9D7A-096FC5609630}"/>
              </a:ext>
            </a:extLst>
          </p:cNvPr>
          <p:cNvSpPr/>
          <p:nvPr/>
        </p:nvSpPr>
        <p:spPr>
          <a:xfrm>
            <a:off x="3265854" y="4212732"/>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dirty="0">
                <a:latin typeface="Franklin Gothic Demi Cond" panose="020B0706030402020204" pitchFamily="34" charset="0"/>
              </a:rPr>
              <a:t>Basketball</a:t>
            </a:r>
            <a:endParaRPr lang="de-AT" dirty="0">
              <a:latin typeface="Franklin Gothic Demi Cond" panose="020B0706030402020204" pitchFamily="34" charset="0"/>
            </a:endParaRPr>
          </a:p>
        </p:txBody>
      </p:sp>
      <p:sp>
        <p:nvSpPr>
          <p:cNvPr id="179" name="Rechteck 178">
            <a:extLst>
              <a:ext uri="{FF2B5EF4-FFF2-40B4-BE49-F238E27FC236}">
                <a16:creationId xmlns:a16="http://schemas.microsoft.com/office/drawing/2014/main" id="{CDA3580E-8544-0A16-81AE-3E492ADB531E}"/>
              </a:ext>
            </a:extLst>
          </p:cNvPr>
          <p:cNvSpPr/>
          <p:nvPr/>
        </p:nvSpPr>
        <p:spPr>
          <a:xfrm>
            <a:off x="5370538" y="4227510"/>
            <a:ext cx="544484" cy="4753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80" name="Gerader Verbinder 179">
            <a:extLst>
              <a:ext uri="{FF2B5EF4-FFF2-40B4-BE49-F238E27FC236}">
                <a16:creationId xmlns:a16="http://schemas.microsoft.com/office/drawing/2014/main" id="{6AE4C584-BAC2-8CC5-9987-10D4CFFCD631}"/>
              </a:ext>
            </a:extLst>
          </p:cNvPr>
          <p:cNvCxnSpPr>
            <a:cxnSpLocks/>
          </p:cNvCxnSpPr>
          <p:nvPr/>
        </p:nvCxnSpPr>
        <p:spPr>
          <a:xfrm>
            <a:off x="5372690" y="4226051"/>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1" name="Gerader Verbinder 180">
            <a:extLst>
              <a:ext uri="{FF2B5EF4-FFF2-40B4-BE49-F238E27FC236}">
                <a16:creationId xmlns:a16="http://schemas.microsoft.com/office/drawing/2014/main" id="{64D3B4F6-64A3-B484-5DC5-FFC27734CD1A}"/>
              </a:ext>
            </a:extLst>
          </p:cNvPr>
          <p:cNvCxnSpPr>
            <a:cxnSpLocks/>
          </p:cNvCxnSpPr>
          <p:nvPr/>
        </p:nvCxnSpPr>
        <p:spPr>
          <a:xfrm>
            <a:off x="5911289" y="4226051"/>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2" name="Rechteck 181">
            <a:extLst>
              <a:ext uri="{FF2B5EF4-FFF2-40B4-BE49-F238E27FC236}">
                <a16:creationId xmlns:a16="http://schemas.microsoft.com/office/drawing/2014/main" id="{7831F10A-6C91-960C-48AB-85C54E7D73DC}"/>
              </a:ext>
            </a:extLst>
          </p:cNvPr>
          <p:cNvSpPr/>
          <p:nvPr/>
        </p:nvSpPr>
        <p:spPr>
          <a:xfrm>
            <a:off x="6172380" y="2507985"/>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3" name="Rechteck 182">
            <a:extLst>
              <a:ext uri="{FF2B5EF4-FFF2-40B4-BE49-F238E27FC236}">
                <a16:creationId xmlns:a16="http://schemas.microsoft.com/office/drawing/2014/main" id="{D4EFF6A2-BF3A-3BD6-E148-2959785A524E}"/>
              </a:ext>
            </a:extLst>
          </p:cNvPr>
          <p:cNvSpPr/>
          <p:nvPr/>
        </p:nvSpPr>
        <p:spPr>
          <a:xfrm>
            <a:off x="6250250" y="2583729"/>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dirty="0">
                <a:latin typeface="Franklin Gothic Demi Cond" panose="020B0706030402020204" pitchFamily="34" charset="0"/>
              </a:rPr>
              <a:t>Fußball</a:t>
            </a:r>
            <a:endParaRPr lang="de-AT" dirty="0">
              <a:latin typeface="Franklin Gothic Demi Cond" panose="020B0706030402020204" pitchFamily="34" charset="0"/>
            </a:endParaRPr>
          </a:p>
        </p:txBody>
      </p:sp>
      <p:sp>
        <p:nvSpPr>
          <p:cNvPr id="184" name="Rechteck 183">
            <a:extLst>
              <a:ext uri="{FF2B5EF4-FFF2-40B4-BE49-F238E27FC236}">
                <a16:creationId xmlns:a16="http://schemas.microsoft.com/office/drawing/2014/main" id="{87ABEC08-A05E-EA7F-939C-89C62E716053}"/>
              </a:ext>
            </a:extLst>
          </p:cNvPr>
          <p:cNvSpPr/>
          <p:nvPr/>
        </p:nvSpPr>
        <p:spPr>
          <a:xfrm>
            <a:off x="8354934" y="2604199"/>
            <a:ext cx="544484" cy="469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85" name="Gerader Verbinder 184">
            <a:extLst>
              <a:ext uri="{FF2B5EF4-FFF2-40B4-BE49-F238E27FC236}">
                <a16:creationId xmlns:a16="http://schemas.microsoft.com/office/drawing/2014/main" id="{2497CD7C-33E7-2EF1-80D7-E4D4A60740D8}"/>
              </a:ext>
            </a:extLst>
          </p:cNvPr>
          <p:cNvCxnSpPr>
            <a:cxnSpLocks/>
          </p:cNvCxnSpPr>
          <p:nvPr/>
        </p:nvCxnSpPr>
        <p:spPr>
          <a:xfrm>
            <a:off x="8357086"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6" name="Gerader Verbinder 185">
            <a:extLst>
              <a:ext uri="{FF2B5EF4-FFF2-40B4-BE49-F238E27FC236}">
                <a16:creationId xmlns:a16="http://schemas.microsoft.com/office/drawing/2014/main" id="{98003EA4-A276-4904-EADA-C765A46529E8}"/>
              </a:ext>
            </a:extLst>
          </p:cNvPr>
          <p:cNvCxnSpPr>
            <a:cxnSpLocks/>
          </p:cNvCxnSpPr>
          <p:nvPr/>
        </p:nvCxnSpPr>
        <p:spPr>
          <a:xfrm>
            <a:off x="8900003"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9" name="Rechteck 188">
            <a:extLst>
              <a:ext uri="{FF2B5EF4-FFF2-40B4-BE49-F238E27FC236}">
                <a16:creationId xmlns:a16="http://schemas.microsoft.com/office/drawing/2014/main" id="{F5CE9177-BB36-0780-C80A-5A2424BD0E7F}"/>
              </a:ext>
            </a:extLst>
          </p:cNvPr>
          <p:cNvSpPr/>
          <p:nvPr/>
        </p:nvSpPr>
        <p:spPr>
          <a:xfrm>
            <a:off x="6172380" y="3322189"/>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5" name="Rechteck 204">
            <a:extLst>
              <a:ext uri="{FF2B5EF4-FFF2-40B4-BE49-F238E27FC236}">
                <a16:creationId xmlns:a16="http://schemas.microsoft.com/office/drawing/2014/main" id="{DF0D80EE-E0B7-C156-DCD1-55A4552FF2FA}"/>
              </a:ext>
            </a:extLst>
          </p:cNvPr>
          <p:cNvSpPr/>
          <p:nvPr/>
        </p:nvSpPr>
        <p:spPr>
          <a:xfrm>
            <a:off x="6250250" y="3397935"/>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dirty="0">
                <a:latin typeface="Franklin Gothic Demi Cond" panose="020B0706030402020204" pitchFamily="34" charset="0"/>
              </a:rPr>
              <a:t>Tennis</a:t>
            </a:r>
            <a:endParaRPr lang="de-AT" dirty="0">
              <a:latin typeface="Franklin Gothic Demi Cond" panose="020B0706030402020204" pitchFamily="34" charset="0"/>
            </a:endParaRPr>
          </a:p>
        </p:txBody>
      </p:sp>
      <p:sp>
        <p:nvSpPr>
          <p:cNvPr id="206" name="Rechteck 205">
            <a:extLst>
              <a:ext uri="{FF2B5EF4-FFF2-40B4-BE49-F238E27FC236}">
                <a16:creationId xmlns:a16="http://schemas.microsoft.com/office/drawing/2014/main" id="{6A3548B0-BDF6-E336-DC4E-0F3B62382A4C}"/>
              </a:ext>
            </a:extLst>
          </p:cNvPr>
          <p:cNvSpPr/>
          <p:nvPr/>
        </p:nvSpPr>
        <p:spPr>
          <a:xfrm>
            <a:off x="8354934" y="3416863"/>
            <a:ext cx="544484" cy="468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207" name="Gerader Verbinder 206">
            <a:extLst>
              <a:ext uri="{FF2B5EF4-FFF2-40B4-BE49-F238E27FC236}">
                <a16:creationId xmlns:a16="http://schemas.microsoft.com/office/drawing/2014/main" id="{E2C10BB2-6F81-4765-AA15-0AEC2E6D6097}"/>
              </a:ext>
            </a:extLst>
          </p:cNvPr>
          <p:cNvCxnSpPr>
            <a:cxnSpLocks/>
          </p:cNvCxnSpPr>
          <p:nvPr/>
        </p:nvCxnSpPr>
        <p:spPr>
          <a:xfrm>
            <a:off x="8357086" y="3411254"/>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8" name="Gerader Verbinder 207">
            <a:extLst>
              <a:ext uri="{FF2B5EF4-FFF2-40B4-BE49-F238E27FC236}">
                <a16:creationId xmlns:a16="http://schemas.microsoft.com/office/drawing/2014/main" id="{28E4A2B3-BA62-5470-6E60-5603AC5B321B}"/>
              </a:ext>
            </a:extLst>
          </p:cNvPr>
          <p:cNvCxnSpPr>
            <a:cxnSpLocks/>
          </p:cNvCxnSpPr>
          <p:nvPr/>
        </p:nvCxnSpPr>
        <p:spPr>
          <a:xfrm>
            <a:off x="8897082" y="3410846"/>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9" name="Rechteck 208">
            <a:extLst>
              <a:ext uri="{FF2B5EF4-FFF2-40B4-BE49-F238E27FC236}">
                <a16:creationId xmlns:a16="http://schemas.microsoft.com/office/drawing/2014/main" id="{2AAE89D4-E4BA-4414-8B00-CF2F2269CD3E}"/>
              </a:ext>
            </a:extLst>
          </p:cNvPr>
          <p:cNvSpPr/>
          <p:nvPr/>
        </p:nvSpPr>
        <p:spPr>
          <a:xfrm>
            <a:off x="6153098" y="4136988"/>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5" name="Rechteck 224">
            <a:extLst>
              <a:ext uri="{FF2B5EF4-FFF2-40B4-BE49-F238E27FC236}">
                <a16:creationId xmlns:a16="http://schemas.microsoft.com/office/drawing/2014/main" id="{4BF45325-A8B3-21A0-BF67-25138EBF32DE}"/>
              </a:ext>
            </a:extLst>
          </p:cNvPr>
          <p:cNvSpPr/>
          <p:nvPr/>
        </p:nvSpPr>
        <p:spPr>
          <a:xfrm>
            <a:off x="6230968" y="4212733"/>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dirty="0">
                <a:latin typeface="Franklin Gothic Demi Cond" panose="020B0706030402020204" pitchFamily="34" charset="0"/>
              </a:rPr>
              <a:t> </a:t>
            </a:r>
          </a:p>
        </p:txBody>
      </p:sp>
      <p:sp>
        <p:nvSpPr>
          <p:cNvPr id="226" name="Rechteck 225">
            <a:extLst>
              <a:ext uri="{FF2B5EF4-FFF2-40B4-BE49-F238E27FC236}">
                <a16:creationId xmlns:a16="http://schemas.microsoft.com/office/drawing/2014/main" id="{644D8A11-A295-EFA4-4750-A8891388AD75}"/>
              </a:ext>
            </a:extLst>
          </p:cNvPr>
          <p:cNvSpPr/>
          <p:nvPr/>
        </p:nvSpPr>
        <p:spPr>
          <a:xfrm>
            <a:off x="8335652" y="4227511"/>
            <a:ext cx="544484" cy="4753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227" name="Gerader Verbinder 226">
            <a:extLst>
              <a:ext uri="{FF2B5EF4-FFF2-40B4-BE49-F238E27FC236}">
                <a16:creationId xmlns:a16="http://schemas.microsoft.com/office/drawing/2014/main" id="{41D67B56-628C-5ABA-6D95-FB9EA605F260}"/>
              </a:ext>
            </a:extLst>
          </p:cNvPr>
          <p:cNvCxnSpPr>
            <a:cxnSpLocks/>
          </p:cNvCxnSpPr>
          <p:nvPr/>
        </p:nvCxnSpPr>
        <p:spPr>
          <a:xfrm>
            <a:off x="8337804" y="4226052"/>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8" name="Gerader Verbinder 227">
            <a:extLst>
              <a:ext uri="{FF2B5EF4-FFF2-40B4-BE49-F238E27FC236}">
                <a16:creationId xmlns:a16="http://schemas.microsoft.com/office/drawing/2014/main" id="{F18B6F9A-1970-4E8A-C98D-0BB27E34C9FE}"/>
              </a:ext>
            </a:extLst>
          </p:cNvPr>
          <p:cNvCxnSpPr>
            <a:cxnSpLocks/>
          </p:cNvCxnSpPr>
          <p:nvPr/>
        </p:nvCxnSpPr>
        <p:spPr>
          <a:xfrm>
            <a:off x="8871678" y="4228415"/>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9" name="Textfeld 228">
            <a:extLst>
              <a:ext uri="{FF2B5EF4-FFF2-40B4-BE49-F238E27FC236}">
                <a16:creationId xmlns:a16="http://schemas.microsoft.com/office/drawing/2014/main" id="{6C364439-6AB6-92A2-DB7F-2A2CA19CE810}"/>
              </a:ext>
            </a:extLst>
          </p:cNvPr>
          <p:cNvSpPr txBox="1"/>
          <p:nvPr/>
        </p:nvSpPr>
        <p:spPr>
          <a:xfrm>
            <a:off x="5438792" y="2666750"/>
            <a:ext cx="444776" cy="400110"/>
          </a:xfrm>
          <a:prstGeom prst="rect">
            <a:avLst/>
          </a:prstGeom>
          <a:noFill/>
        </p:spPr>
        <p:txBody>
          <a:bodyPr wrap="square" rtlCol="0">
            <a:spAutoFit/>
          </a:bodyPr>
          <a:lstStyle/>
          <a:p>
            <a:r>
              <a:rPr lang="de-AT" sz="2000" dirty="0">
                <a:solidFill>
                  <a:schemeClr val="bg1"/>
                </a:solidFill>
                <a:latin typeface="Franklin Gothic Demi Cond" panose="020B0706030402020204" pitchFamily="34" charset="0"/>
              </a:rPr>
              <a:t>29</a:t>
            </a:r>
          </a:p>
        </p:txBody>
      </p:sp>
      <p:sp>
        <p:nvSpPr>
          <p:cNvPr id="230" name="Textfeld 229">
            <a:extLst>
              <a:ext uri="{FF2B5EF4-FFF2-40B4-BE49-F238E27FC236}">
                <a16:creationId xmlns:a16="http://schemas.microsoft.com/office/drawing/2014/main" id="{C8AC5ABA-DB6A-584C-C5C2-4145B60FA5F8}"/>
              </a:ext>
            </a:extLst>
          </p:cNvPr>
          <p:cNvSpPr txBox="1"/>
          <p:nvPr/>
        </p:nvSpPr>
        <p:spPr>
          <a:xfrm>
            <a:off x="5438792" y="3479381"/>
            <a:ext cx="444776" cy="400110"/>
          </a:xfrm>
          <a:prstGeom prst="rect">
            <a:avLst/>
          </a:prstGeom>
          <a:noFill/>
        </p:spPr>
        <p:txBody>
          <a:bodyPr wrap="square" rtlCol="0">
            <a:spAutoFit/>
          </a:bodyPr>
          <a:lstStyle/>
          <a:p>
            <a:r>
              <a:rPr lang="de-AT" sz="2000" dirty="0">
                <a:solidFill>
                  <a:schemeClr val="bg1"/>
                </a:solidFill>
                <a:latin typeface="Franklin Gothic Demi Cond" panose="020B0706030402020204" pitchFamily="34" charset="0"/>
              </a:rPr>
              <a:t>27</a:t>
            </a:r>
          </a:p>
        </p:txBody>
      </p:sp>
      <p:sp>
        <p:nvSpPr>
          <p:cNvPr id="231" name="Textfeld 230">
            <a:extLst>
              <a:ext uri="{FF2B5EF4-FFF2-40B4-BE49-F238E27FC236}">
                <a16:creationId xmlns:a16="http://schemas.microsoft.com/office/drawing/2014/main" id="{77199A38-DCC0-B013-E69E-0A81638CF6AA}"/>
              </a:ext>
            </a:extLst>
          </p:cNvPr>
          <p:cNvSpPr txBox="1"/>
          <p:nvPr/>
        </p:nvSpPr>
        <p:spPr>
          <a:xfrm>
            <a:off x="5438792" y="4288114"/>
            <a:ext cx="444776" cy="400110"/>
          </a:xfrm>
          <a:prstGeom prst="rect">
            <a:avLst/>
          </a:prstGeom>
          <a:noFill/>
        </p:spPr>
        <p:txBody>
          <a:bodyPr wrap="square" rtlCol="0">
            <a:spAutoFit/>
          </a:bodyPr>
          <a:lstStyle/>
          <a:p>
            <a:r>
              <a:rPr lang="de-AT" sz="2000" dirty="0">
                <a:solidFill>
                  <a:schemeClr val="bg1"/>
                </a:solidFill>
                <a:latin typeface="Franklin Gothic Demi Cond" panose="020B0706030402020204" pitchFamily="34" charset="0"/>
              </a:rPr>
              <a:t>24</a:t>
            </a:r>
          </a:p>
        </p:txBody>
      </p:sp>
      <p:sp>
        <p:nvSpPr>
          <p:cNvPr id="232" name="Textfeld 231">
            <a:extLst>
              <a:ext uri="{FF2B5EF4-FFF2-40B4-BE49-F238E27FC236}">
                <a16:creationId xmlns:a16="http://schemas.microsoft.com/office/drawing/2014/main" id="{3F6B5709-2E59-E305-D036-35BBC9C340E9}"/>
              </a:ext>
            </a:extLst>
          </p:cNvPr>
          <p:cNvSpPr txBox="1"/>
          <p:nvPr/>
        </p:nvSpPr>
        <p:spPr>
          <a:xfrm>
            <a:off x="8402756" y="2657171"/>
            <a:ext cx="444776" cy="400110"/>
          </a:xfrm>
          <a:prstGeom prst="rect">
            <a:avLst/>
          </a:prstGeom>
          <a:noFill/>
        </p:spPr>
        <p:txBody>
          <a:bodyPr wrap="square" rtlCol="0">
            <a:spAutoFit/>
          </a:bodyPr>
          <a:lstStyle/>
          <a:p>
            <a:r>
              <a:rPr lang="de-AT" sz="2000" dirty="0">
                <a:solidFill>
                  <a:schemeClr val="bg1"/>
                </a:solidFill>
                <a:latin typeface="Franklin Gothic Demi Cond" panose="020B0706030402020204" pitchFamily="34" charset="0"/>
              </a:rPr>
              <a:t>07</a:t>
            </a:r>
          </a:p>
        </p:txBody>
      </p:sp>
      <p:sp>
        <p:nvSpPr>
          <p:cNvPr id="234" name="Textfeld 233">
            <a:extLst>
              <a:ext uri="{FF2B5EF4-FFF2-40B4-BE49-F238E27FC236}">
                <a16:creationId xmlns:a16="http://schemas.microsoft.com/office/drawing/2014/main" id="{A82C8C0F-E618-E6A7-1BB6-71A6CBD199B6}"/>
              </a:ext>
            </a:extLst>
          </p:cNvPr>
          <p:cNvSpPr txBox="1"/>
          <p:nvPr/>
        </p:nvSpPr>
        <p:spPr>
          <a:xfrm>
            <a:off x="8402756" y="3475961"/>
            <a:ext cx="444776" cy="400110"/>
          </a:xfrm>
          <a:prstGeom prst="rect">
            <a:avLst/>
          </a:prstGeom>
          <a:noFill/>
        </p:spPr>
        <p:txBody>
          <a:bodyPr wrap="square" rtlCol="0">
            <a:spAutoFit/>
          </a:bodyPr>
          <a:lstStyle/>
          <a:p>
            <a:r>
              <a:rPr lang="de-AT" sz="2000" dirty="0">
                <a:solidFill>
                  <a:schemeClr val="bg1"/>
                </a:solidFill>
                <a:latin typeface="Franklin Gothic Demi Cond" panose="020B0706030402020204" pitchFamily="34" charset="0"/>
              </a:rPr>
              <a:t>02</a:t>
            </a:r>
          </a:p>
        </p:txBody>
      </p:sp>
    </p:spTree>
    <p:custDataLst>
      <p:tags r:id="rId1"/>
    </p:custDataLst>
    <p:extLst>
      <p:ext uri="{BB962C8B-B14F-4D97-AF65-F5344CB8AC3E}">
        <p14:creationId xmlns:p14="http://schemas.microsoft.com/office/powerpoint/2010/main" val="133716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subTnLst>
                                    <p:audio>
                                      <p:cMediaNode>
                                        <p:cTn display="0" masterRel="sameClick">
                                          <p:stCondLst>
                                            <p:cond evt="begin" delay="0">
                                              <p:tn val="5"/>
                                            </p:cond>
                                          </p:stCondLst>
                                          <p:endCondLst>
                                            <p:cond evt="onStopAudio" delay="0">
                                              <p:tgtEl>
                                                <p:sldTgt/>
                                              </p:tgtEl>
                                            </p:cond>
                                          </p:endCondLst>
                                        </p:cTn>
                                        <p:tgtEl>
                                          <p:sndTgt r:embed="rId3" name="Revealing Answe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29"/>
                                        </p:tgtEl>
                                        <p:attrNameLst>
                                          <p:attrName>style.visibility</p:attrName>
                                        </p:attrNameLst>
                                      </p:cBhvr>
                                      <p:to>
                                        <p:strVal val="visible"/>
                                      </p:to>
                                    </p:set>
                                    <p:animEffect transition="in" filter="fade">
                                      <p:cBhvr>
                                        <p:cTn id="10" dur="500"/>
                                        <p:tgtEl>
                                          <p:spTgt spid="229"/>
                                        </p:tgtEl>
                                      </p:cBhvr>
                                    </p:animEffect>
                                  </p:childTnLst>
                                  <p:subTnLst>
                                    <p:audio>
                                      <p:cMediaNode>
                                        <p:cTn display="0" masterRel="sameClick">
                                          <p:stCondLst>
                                            <p:cond evt="begin" delay="0">
                                              <p:tn val="8"/>
                                            </p:cond>
                                          </p:stCondLst>
                                          <p:endCondLst>
                                            <p:cond evt="onStopAudio" delay="0">
                                              <p:tgtEl>
                                                <p:sldTgt/>
                                              </p:tgtEl>
                                            </p:cond>
                                          </p:endCondLst>
                                        </p:cTn>
                                        <p:tgtEl>
                                          <p:sndTgt r:embed="rId3" name="Revealing Answer.wav"/>
                                        </p:tgtEl>
                                      </p:cMediaNode>
                                    </p:audio>
                                  </p:subTnLst>
                                </p:cTn>
                              </p:par>
                            </p:childTnLst>
                          </p:cTn>
                        </p:par>
                        <p:par>
                          <p:cTn id="11" fill="hold">
                            <p:stCondLst>
                              <p:cond delay="500"/>
                            </p:stCondLst>
                            <p:childTnLst>
                              <p:par>
                                <p:cTn id="12" presetID="10" presetClass="entr" presetSubtype="0" fill="hold" grpId="0" nodeType="afterEffect">
                                  <p:stCondLst>
                                    <p:cond delay="900"/>
                                  </p:stCondLst>
                                  <p:childTnLst>
                                    <p:set>
                                      <p:cBhvr>
                                        <p:cTn id="13" dur="1" fill="hold">
                                          <p:stCondLst>
                                            <p:cond delay="0"/>
                                          </p:stCondLst>
                                        </p:cTn>
                                        <p:tgtEl>
                                          <p:spTgt spid="173"/>
                                        </p:tgtEl>
                                        <p:attrNameLst>
                                          <p:attrName>style.visibility</p:attrName>
                                        </p:attrNameLst>
                                      </p:cBhvr>
                                      <p:to>
                                        <p:strVal val="visible"/>
                                      </p:to>
                                    </p:set>
                                    <p:animEffect transition="in" filter="fade">
                                      <p:cBhvr>
                                        <p:cTn id="14" dur="500"/>
                                        <p:tgtEl>
                                          <p:spTgt spid="173"/>
                                        </p:tgtEl>
                                      </p:cBhvr>
                                    </p:animEffect>
                                  </p:childTnLst>
                                  <p:subTnLst>
                                    <p:audio>
                                      <p:cMediaNode>
                                        <p:cTn display="0" masterRel="sameClick">
                                          <p:stCondLst>
                                            <p:cond evt="begin" delay="0">
                                              <p:tn val="12"/>
                                            </p:cond>
                                          </p:stCondLst>
                                          <p:endCondLst>
                                            <p:cond evt="onStopAudio" delay="0">
                                              <p:tgtEl>
                                                <p:sldTgt/>
                                              </p:tgtEl>
                                            </p:cond>
                                          </p:endCondLst>
                                        </p:cTn>
                                        <p:tgtEl>
                                          <p:sndTgt r:embed="rId3" name="Revealing Answer.wav"/>
                                        </p:tgtEl>
                                      </p:cMediaNode>
                                    </p:audio>
                                  </p:subTnLst>
                                </p:cTn>
                              </p:par>
                              <p:par>
                                <p:cTn id="15" presetID="10" presetClass="entr" presetSubtype="0" fill="hold" grpId="0" nodeType="withEffect">
                                  <p:stCondLst>
                                    <p:cond delay="900"/>
                                  </p:stCondLst>
                                  <p:childTnLst>
                                    <p:set>
                                      <p:cBhvr>
                                        <p:cTn id="16" dur="1" fill="hold">
                                          <p:stCondLst>
                                            <p:cond delay="0"/>
                                          </p:stCondLst>
                                        </p:cTn>
                                        <p:tgtEl>
                                          <p:spTgt spid="230"/>
                                        </p:tgtEl>
                                        <p:attrNameLst>
                                          <p:attrName>style.visibility</p:attrName>
                                        </p:attrNameLst>
                                      </p:cBhvr>
                                      <p:to>
                                        <p:strVal val="visible"/>
                                      </p:to>
                                    </p:set>
                                    <p:animEffect transition="in" filter="fade">
                                      <p:cBhvr>
                                        <p:cTn id="17" dur="500"/>
                                        <p:tgtEl>
                                          <p:spTgt spid="230"/>
                                        </p:tgtEl>
                                      </p:cBhvr>
                                    </p:animEffect>
                                  </p:childTnLst>
                                  <p:subTnLst>
                                    <p:audio>
                                      <p:cMediaNode>
                                        <p:cTn display="0" masterRel="sameClick">
                                          <p:stCondLst>
                                            <p:cond evt="begin" delay="0">
                                              <p:tn val="15"/>
                                            </p:cond>
                                          </p:stCondLst>
                                          <p:endCondLst>
                                            <p:cond evt="onStopAudio" delay="0">
                                              <p:tgtEl>
                                                <p:sldTgt/>
                                              </p:tgtEl>
                                            </p:cond>
                                          </p:endCondLst>
                                        </p:cTn>
                                        <p:tgtEl>
                                          <p:sndTgt r:embed="rId3" name="Revealing Answer.wav"/>
                                        </p:tgtEl>
                                      </p:cMediaNode>
                                    </p:audio>
                                  </p:subTnLst>
                                </p:cTn>
                              </p:par>
                            </p:childTnLst>
                          </p:cTn>
                        </p:par>
                        <p:par>
                          <p:cTn id="18" fill="hold">
                            <p:stCondLst>
                              <p:cond delay="1900"/>
                            </p:stCondLst>
                            <p:childTnLst>
                              <p:par>
                                <p:cTn id="19" presetID="10" presetClass="entr" presetSubtype="0" fill="hold" grpId="0" nodeType="afterEffect">
                                  <p:stCondLst>
                                    <p:cond delay="900"/>
                                  </p:stCondLst>
                                  <p:childTnLst>
                                    <p:set>
                                      <p:cBhvr>
                                        <p:cTn id="20" dur="1" fill="hold">
                                          <p:stCondLst>
                                            <p:cond delay="0"/>
                                          </p:stCondLst>
                                        </p:cTn>
                                        <p:tgtEl>
                                          <p:spTgt spid="178"/>
                                        </p:tgtEl>
                                        <p:attrNameLst>
                                          <p:attrName>style.visibility</p:attrName>
                                        </p:attrNameLst>
                                      </p:cBhvr>
                                      <p:to>
                                        <p:strVal val="visible"/>
                                      </p:to>
                                    </p:set>
                                    <p:animEffect transition="in" filter="fade">
                                      <p:cBhvr>
                                        <p:cTn id="21" dur="500"/>
                                        <p:tgtEl>
                                          <p:spTgt spid="178"/>
                                        </p:tgtEl>
                                      </p:cBhvr>
                                    </p:animEffect>
                                  </p:childTnLst>
                                  <p:subTnLst>
                                    <p:audio>
                                      <p:cMediaNode>
                                        <p:cTn display="0" masterRel="sameClick">
                                          <p:stCondLst>
                                            <p:cond evt="begin" delay="0">
                                              <p:tn val="19"/>
                                            </p:cond>
                                          </p:stCondLst>
                                          <p:endCondLst>
                                            <p:cond evt="onStopAudio" delay="0">
                                              <p:tgtEl>
                                                <p:sldTgt/>
                                              </p:tgtEl>
                                            </p:cond>
                                          </p:endCondLst>
                                        </p:cTn>
                                        <p:tgtEl>
                                          <p:sndTgt r:embed="rId3" name="Revealing Answer.wav"/>
                                        </p:tgtEl>
                                      </p:cMediaNode>
                                    </p:audio>
                                  </p:subTnLst>
                                </p:cTn>
                              </p:par>
                              <p:par>
                                <p:cTn id="22" presetID="10" presetClass="entr" presetSubtype="0" fill="hold" grpId="0" nodeType="withEffect">
                                  <p:stCondLst>
                                    <p:cond delay="900"/>
                                  </p:stCondLst>
                                  <p:childTnLst>
                                    <p:set>
                                      <p:cBhvr>
                                        <p:cTn id="23" dur="1" fill="hold">
                                          <p:stCondLst>
                                            <p:cond delay="0"/>
                                          </p:stCondLst>
                                        </p:cTn>
                                        <p:tgtEl>
                                          <p:spTgt spid="231"/>
                                        </p:tgtEl>
                                        <p:attrNameLst>
                                          <p:attrName>style.visibility</p:attrName>
                                        </p:attrNameLst>
                                      </p:cBhvr>
                                      <p:to>
                                        <p:strVal val="visible"/>
                                      </p:to>
                                    </p:set>
                                    <p:animEffect transition="in" filter="fade">
                                      <p:cBhvr>
                                        <p:cTn id="24" dur="500"/>
                                        <p:tgtEl>
                                          <p:spTgt spid="231"/>
                                        </p:tgtEl>
                                      </p:cBhvr>
                                    </p:animEffect>
                                  </p:childTnLst>
                                  <p:subTnLst>
                                    <p:audio>
                                      <p:cMediaNode>
                                        <p:cTn display="0" masterRel="sameClick">
                                          <p:stCondLst>
                                            <p:cond evt="begin" delay="0">
                                              <p:tn val="22"/>
                                            </p:cond>
                                          </p:stCondLst>
                                          <p:endCondLst>
                                            <p:cond evt="onStopAudio" delay="0">
                                              <p:tgtEl>
                                                <p:sldTgt/>
                                              </p:tgtEl>
                                            </p:cond>
                                          </p:endCondLst>
                                        </p:cTn>
                                        <p:tgtEl>
                                          <p:sndTgt r:embed="rId3" name="Revealing Answer.wav"/>
                                        </p:tgtEl>
                                      </p:cMediaNode>
                                    </p:audio>
                                  </p:subTnLst>
                                </p:cTn>
                              </p:par>
                            </p:childTnLst>
                          </p:cTn>
                        </p:par>
                        <p:par>
                          <p:cTn id="25" fill="hold">
                            <p:stCondLst>
                              <p:cond delay="3300"/>
                            </p:stCondLst>
                            <p:childTnLst>
                              <p:par>
                                <p:cTn id="26" presetID="10" presetClass="entr" presetSubtype="0" fill="hold" grpId="0" nodeType="afterEffect">
                                  <p:stCondLst>
                                    <p:cond delay="900"/>
                                  </p:stCondLst>
                                  <p:childTnLst>
                                    <p:set>
                                      <p:cBhvr>
                                        <p:cTn id="27" dur="1" fill="hold">
                                          <p:stCondLst>
                                            <p:cond delay="0"/>
                                          </p:stCondLst>
                                        </p:cTn>
                                        <p:tgtEl>
                                          <p:spTgt spid="183"/>
                                        </p:tgtEl>
                                        <p:attrNameLst>
                                          <p:attrName>style.visibility</p:attrName>
                                        </p:attrNameLst>
                                      </p:cBhvr>
                                      <p:to>
                                        <p:strVal val="visible"/>
                                      </p:to>
                                    </p:set>
                                    <p:animEffect transition="in" filter="fade">
                                      <p:cBhvr>
                                        <p:cTn id="28" dur="500"/>
                                        <p:tgtEl>
                                          <p:spTgt spid="183"/>
                                        </p:tgtEl>
                                      </p:cBhvr>
                                    </p:animEffect>
                                  </p:childTnLst>
                                  <p:subTnLst>
                                    <p:audio>
                                      <p:cMediaNode>
                                        <p:cTn display="0" masterRel="sameClick">
                                          <p:stCondLst>
                                            <p:cond evt="begin" delay="0">
                                              <p:tn val="26"/>
                                            </p:cond>
                                          </p:stCondLst>
                                          <p:endCondLst>
                                            <p:cond evt="onStopAudio" delay="0">
                                              <p:tgtEl>
                                                <p:sldTgt/>
                                              </p:tgtEl>
                                            </p:cond>
                                          </p:endCondLst>
                                        </p:cTn>
                                        <p:tgtEl>
                                          <p:sndTgt r:embed="rId3" name="Revealing Answer.wav"/>
                                        </p:tgtEl>
                                      </p:cMediaNode>
                                    </p:audio>
                                  </p:subTnLst>
                                </p:cTn>
                              </p:par>
                              <p:par>
                                <p:cTn id="29" presetID="10" presetClass="entr" presetSubtype="0" fill="hold" grpId="0" nodeType="withEffect">
                                  <p:stCondLst>
                                    <p:cond delay="900"/>
                                  </p:stCondLst>
                                  <p:childTnLst>
                                    <p:set>
                                      <p:cBhvr>
                                        <p:cTn id="30" dur="1" fill="hold">
                                          <p:stCondLst>
                                            <p:cond delay="0"/>
                                          </p:stCondLst>
                                        </p:cTn>
                                        <p:tgtEl>
                                          <p:spTgt spid="232"/>
                                        </p:tgtEl>
                                        <p:attrNameLst>
                                          <p:attrName>style.visibility</p:attrName>
                                        </p:attrNameLst>
                                      </p:cBhvr>
                                      <p:to>
                                        <p:strVal val="visible"/>
                                      </p:to>
                                    </p:set>
                                    <p:animEffect transition="in" filter="fade">
                                      <p:cBhvr>
                                        <p:cTn id="31" dur="500"/>
                                        <p:tgtEl>
                                          <p:spTgt spid="232"/>
                                        </p:tgtEl>
                                      </p:cBhvr>
                                    </p:animEffect>
                                  </p:childTnLst>
                                  <p:subTnLst>
                                    <p:audio>
                                      <p:cMediaNode>
                                        <p:cTn display="0" masterRel="sameClick">
                                          <p:stCondLst>
                                            <p:cond evt="begin" delay="0">
                                              <p:tn val="29"/>
                                            </p:cond>
                                          </p:stCondLst>
                                          <p:endCondLst>
                                            <p:cond evt="onStopAudio" delay="0">
                                              <p:tgtEl>
                                                <p:sldTgt/>
                                              </p:tgtEl>
                                            </p:cond>
                                          </p:endCondLst>
                                        </p:cTn>
                                        <p:tgtEl>
                                          <p:sndTgt r:embed="rId3" name="Revealing Answer.wav"/>
                                        </p:tgtEl>
                                      </p:cMediaNode>
                                    </p:audio>
                                  </p:subTnLst>
                                </p:cTn>
                              </p:par>
                            </p:childTnLst>
                          </p:cTn>
                        </p:par>
                        <p:par>
                          <p:cTn id="32" fill="hold">
                            <p:stCondLst>
                              <p:cond delay="4700"/>
                            </p:stCondLst>
                            <p:childTnLst>
                              <p:par>
                                <p:cTn id="33" presetID="10" presetClass="entr" presetSubtype="0" fill="hold" grpId="0" nodeType="afterEffect">
                                  <p:stCondLst>
                                    <p:cond delay="900"/>
                                  </p:stCondLst>
                                  <p:childTnLst>
                                    <p:set>
                                      <p:cBhvr>
                                        <p:cTn id="34" dur="1" fill="hold">
                                          <p:stCondLst>
                                            <p:cond delay="0"/>
                                          </p:stCondLst>
                                        </p:cTn>
                                        <p:tgtEl>
                                          <p:spTgt spid="205"/>
                                        </p:tgtEl>
                                        <p:attrNameLst>
                                          <p:attrName>style.visibility</p:attrName>
                                        </p:attrNameLst>
                                      </p:cBhvr>
                                      <p:to>
                                        <p:strVal val="visible"/>
                                      </p:to>
                                    </p:set>
                                    <p:animEffect transition="in" filter="fade">
                                      <p:cBhvr>
                                        <p:cTn id="35" dur="500"/>
                                        <p:tgtEl>
                                          <p:spTgt spid="205"/>
                                        </p:tgtEl>
                                      </p:cBhvr>
                                    </p:animEffect>
                                  </p:childTnLst>
                                  <p:subTnLst>
                                    <p:audio>
                                      <p:cMediaNode>
                                        <p:cTn display="0" masterRel="sameClick">
                                          <p:stCondLst>
                                            <p:cond evt="begin" delay="0">
                                              <p:tn val="33"/>
                                            </p:cond>
                                          </p:stCondLst>
                                          <p:endCondLst>
                                            <p:cond evt="onStopAudio" delay="0">
                                              <p:tgtEl>
                                                <p:sldTgt/>
                                              </p:tgtEl>
                                            </p:cond>
                                          </p:endCondLst>
                                        </p:cTn>
                                        <p:tgtEl>
                                          <p:sndTgt r:embed="rId3" name="Revealing Answer.wav"/>
                                        </p:tgtEl>
                                      </p:cMediaNode>
                                    </p:audio>
                                  </p:subTnLst>
                                </p:cTn>
                              </p:par>
                              <p:par>
                                <p:cTn id="36" presetID="10" presetClass="entr" presetSubtype="0" fill="hold" grpId="0" nodeType="withEffect">
                                  <p:stCondLst>
                                    <p:cond delay="900"/>
                                  </p:stCondLst>
                                  <p:childTnLst>
                                    <p:set>
                                      <p:cBhvr>
                                        <p:cTn id="37" dur="1" fill="hold">
                                          <p:stCondLst>
                                            <p:cond delay="0"/>
                                          </p:stCondLst>
                                        </p:cTn>
                                        <p:tgtEl>
                                          <p:spTgt spid="234"/>
                                        </p:tgtEl>
                                        <p:attrNameLst>
                                          <p:attrName>style.visibility</p:attrName>
                                        </p:attrNameLst>
                                      </p:cBhvr>
                                      <p:to>
                                        <p:strVal val="visible"/>
                                      </p:to>
                                    </p:set>
                                    <p:animEffect transition="in" filter="fade">
                                      <p:cBhvr>
                                        <p:cTn id="38" dur="500"/>
                                        <p:tgtEl>
                                          <p:spTgt spid="234"/>
                                        </p:tgtEl>
                                      </p:cBhvr>
                                    </p:animEffect>
                                  </p:childTnLst>
                                  <p:subTnLst>
                                    <p:audio>
                                      <p:cMediaNode>
                                        <p:cTn display="0" masterRel="sameClick">
                                          <p:stCondLst>
                                            <p:cond evt="begin" delay="0">
                                              <p:tn val="36"/>
                                            </p:cond>
                                          </p:stCondLst>
                                          <p:endCondLst>
                                            <p:cond evt="onStopAudio" delay="0">
                                              <p:tgtEl>
                                                <p:sldTgt/>
                                              </p:tgtEl>
                                            </p:cond>
                                          </p:endCondLst>
                                        </p:cTn>
                                        <p:tgtEl>
                                          <p:sndTgt r:embed="rId3" name="Revealing Answer.wav"/>
                                        </p:tgtEl>
                                      </p:cMediaNode>
                                    </p:audio>
                                  </p:subTnLst>
                                </p:cTn>
                              </p:par>
                            </p:childTnLst>
                          </p:cTn>
                        </p:par>
                        <p:par>
                          <p:cTn id="39" fill="hold">
                            <p:stCondLst>
                              <p:cond delay="6100"/>
                            </p:stCondLst>
                            <p:childTnLst>
                              <p:par>
                                <p:cTn id="40" presetID="10" presetClass="entr" presetSubtype="0" fill="hold" grpId="0" nodeType="afterEffect">
                                  <p:stCondLst>
                                    <p:cond delay="900"/>
                                  </p:stCondLst>
                                  <p:childTnLst>
                                    <p:set>
                                      <p:cBhvr>
                                        <p:cTn id="41" dur="1" fill="hold">
                                          <p:stCondLst>
                                            <p:cond delay="0"/>
                                          </p:stCondLst>
                                        </p:cTn>
                                        <p:tgtEl>
                                          <p:spTgt spid="225"/>
                                        </p:tgtEl>
                                        <p:attrNameLst>
                                          <p:attrName>style.visibility</p:attrName>
                                        </p:attrNameLst>
                                      </p:cBhvr>
                                      <p:to>
                                        <p:strVal val="visible"/>
                                      </p:to>
                                    </p:set>
                                    <p:animEffect transition="in" filter="fade">
                                      <p:cBhvr>
                                        <p:cTn id="42"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73" grpId="0" animBg="1"/>
      <p:bldP spid="178" grpId="0" animBg="1"/>
      <p:bldP spid="183" grpId="0" animBg="1"/>
      <p:bldP spid="205" grpId="0" animBg="1"/>
      <p:bldP spid="225" grpId="0" animBg="1"/>
      <p:bldP spid="229" grpId="0"/>
      <p:bldP spid="230" grpId="0"/>
      <p:bldP spid="231" grpId="0"/>
      <p:bldP spid="232" grpId="0"/>
      <p:bldP spid="2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EC7B2CA-0542-B7D3-B40D-3D3B2DF29D31}"/>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l="9828" t="13235" r="3026" b="13235"/>
          <a:stretch/>
        </p:blipFill>
        <p:spPr>
          <a:xfrm>
            <a:off x="-1" y="0"/>
            <a:ext cx="12192001" cy="6858000"/>
          </a:xfrm>
          <a:prstGeom prst="rect">
            <a:avLst/>
          </a:prstGeom>
        </p:spPr>
      </p:pic>
      <p:sp>
        <p:nvSpPr>
          <p:cNvPr id="11" name="#sl-pollquestion()">
            <a:hlinkClick r:id="" action="ppaction://noaction"/>
            <a:extLst>
              <a:ext uri="{FF2B5EF4-FFF2-40B4-BE49-F238E27FC236}">
                <a16:creationId xmlns:a16="http://schemas.microsoft.com/office/drawing/2014/main" id="{3BBF4CC7-6117-4998-8405-83FCFFD1EA91}"/>
              </a:ext>
            </a:extLst>
          </p:cNvPr>
          <p:cNvSpPr/>
          <p:nvPr/>
        </p:nvSpPr>
        <p:spPr>
          <a:xfrm>
            <a:off x="1477926" y="2598591"/>
            <a:ext cx="9320810" cy="754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91440" rIns="182880" rtlCol="0" anchor="ctr">
            <a:spAutoFit/>
          </a:bodyPr>
          <a:lstStyle/>
          <a:p>
            <a:pPr algn="ctr">
              <a:lnSpc>
                <a:spcPts val="4800"/>
              </a:lnSpc>
            </a:pPr>
            <a:r>
              <a:rPr lang="en-US" sz="5400" b="1">
                <a:solidFill>
                  <a:schemeClr val="bg1"/>
                </a:solidFill>
                <a:latin typeface="Franklin Gothic Demi Cond" panose="020B0706030402020204" pitchFamily="34" charset="0"/>
                <a:cs typeface="Arial" panose="020B0604020202020204" pitchFamily="34" charset="0"/>
              </a:rPr>
              <a:t>Nennen Sie eine Versicherungsart.</a:t>
            </a:r>
            <a:endParaRPr lang="de-DE" sz="5400" b="1" dirty="0">
              <a:solidFill>
                <a:schemeClr val="bg1"/>
              </a:solidFill>
              <a:latin typeface="Franklin Gothic Demi Cond" panose="020B0706030402020204" pitchFamily="34" charset="0"/>
              <a:cs typeface="Arial" panose="020B0604020202020204" pitchFamily="34" charset="0"/>
            </a:endParaRPr>
          </a:p>
        </p:txBody>
      </p:sp>
      <p:sp>
        <p:nvSpPr>
          <p:cNvPr id="13" name="#sl-pollvoterscount()">
            <a:hlinkClick r:id="" action="ppaction://noaction"/>
            <a:extLst>
              <a:ext uri="{FF2B5EF4-FFF2-40B4-BE49-F238E27FC236}">
                <a16:creationId xmlns:a16="http://schemas.microsoft.com/office/drawing/2014/main" id="{5CBC369D-5E5D-4457-AAB1-7F285B0C9712}"/>
              </a:ext>
            </a:extLst>
          </p:cNvPr>
          <p:cNvSpPr/>
          <p:nvPr/>
        </p:nvSpPr>
        <p:spPr>
          <a:xfrm>
            <a:off x="11136504" y="6264007"/>
            <a:ext cx="548105" cy="408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r"/>
            <a:r>
              <a:rPr lang="en-US">
                <a:solidFill>
                  <a:schemeClr val="bg1"/>
                </a:solidFill>
                <a:latin typeface="Arial" panose="020B0604020202020204" pitchFamily="34" charset="0"/>
                <a:cs typeface="Arial" panose="020B0604020202020204" pitchFamily="34" charset="0"/>
              </a:rPr>
              <a:t>0</a:t>
            </a:r>
            <a:endParaRPr lang="en-US" dirty="0">
              <a:solidFill>
                <a:schemeClr val="bg1"/>
              </a:solidFill>
              <a:latin typeface="Arial" panose="020B0604020202020204" pitchFamily="34" charset="0"/>
              <a:cs typeface="Arial" panose="020B0604020202020204" pitchFamily="34" charset="0"/>
            </a:endParaRPr>
          </a:p>
        </p:txBody>
      </p:sp>
      <p:sp>
        <p:nvSpPr>
          <p:cNvPr id="15" name="#sl-staticobject()">
            <a:extLst>
              <a:ext uri="{FF2B5EF4-FFF2-40B4-BE49-F238E27FC236}">
                <a16:creationId xmlns:a16="http://schemas.microsoft.com/office/drawing/2014/main" id="{E535F034-B4C6-4C61-A211-E067AA263754}"/>
              </a:ext>
            </a:extLst>
          </p:cNvPr>
          <p:cNvSpPr txBox="1"/>
          <p:nvPr/>
        </p:nvSpPr>
        <p:spPr>
          <a:xfrm>
            <a:off x="10090565" y="6283082"/>
            <a:ext cx="1112440" cy="369332"/>
          </a:xfrm>
          <a:prstGeom prst="rect">
            <a:avLst/>
          </a:prstGeom>
          <a:noFill/>
        </p:spPr>
        <p:txBody>
          <a:bodyPr wrap="none" rtlCol="0">
            <a:normAutofit/>
          </a:bodyPr>
          <a:lstStyle/>
          <a:p>
            <a:pPr algn="r"/>
            <a:r>
              <a:rPr lang="de-DE" dirty="0">
                <a:solidFill>
                  <a:schemeClr val="bg1"/>
                </a:solidFill>
                <a:latin typeface="Arial" panose="020B0604020202020204" pitchFamily="34" charset="0"/>
                <a:cs typeface="Arial" panose="020B0604020202020204" pitchFamily="34" charset="0"/>
              </a:rPr>
              <a:t>Stimmen:</a:t>
            </a:r>
          </a:p>
        </p:txBody>
      </p:sp>
      <p:sp>
        <p:nvSpPr>
          <p:cNvPr id="19" name="#sl-attendeeurl()">
            <a:hlinkClick r:id="" action="ppaction://noaction"/>
            <a:extLst>
              <a:ext uri="{FF2B5EF4-FFF2-40B4-BE49-F238E27FC236}">
                <a16:creationId xmlns:a16="http://schemas.microsoft.com/office/drawing/2014/main" id="{4BE5221D-1ABD-48C9-9817-23374D75E493}"/>
              </a:ext>
            </a:extLst>
          </p:cNvPr>
          <p:cNvSpPr/>
          <p:nvPr/>
        </p:nvSpPr>
        <p:spPr>
          <a:xfrm>
            <a:off x="6023019" y="6293536"/>
            <a:ext cx="1633781"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en-US" b="1">
                <a:solidFill>
                  <a:schemeClr val="bg1"/>
                </a:solidFill>
                <a:latin typeface="Arial" panose="020B0604020202020204" pitchFamily="34" charset="0"/>
                <a:cs typeface="Arial" panose="020B0604020202020204" pitchFamily="34" charset="0"/>
              </a:rPr>
              <a:t>attend.sl/nrfx</a:t>
            </a:r>
            <a:endParaRPr lang="en-US" b="1" dirty="0">
              <a:solidFill>
                <a:schemeClr val="bg1"/>
              </a:solidFill>
              <a:latin typeface="Arial" panose="020B0604020202020204" pitchFamily="34" charset="0"/>
              <a:cs typeface="Arial" panose="020B0604020202020204" pitchFamily="34" charset="0"/>
            </a:endParaRPr>
          </a:p>
        </p:txBody>
      </p:sp>
      <p:sp>
        <p:nvSpPr>
          <p:cNvPr id="20" name="#sl-staticobject()">
            <a:extLst>
              <a:ext uri="{FF2B5EF4-FFF2-40B4-BE49-F238E27FC236}">
                <a16:creationId xmlns:a16="http://schemas.microsoft.com/office/drawing/2014/main" id="{E9549D62-85C8-4688-BB93-99EA4B45C425}"/>
              </a:ext>
            </a:extLst>
          </p:cNvPr>
          <p:cNvSpPr txBox="1"/>
          <p:nvPr/>
        </p:nvSpPr>
        <p:spPr>
          <a:xfrm>
            <a:off x="4370444" y="6291785"/>
            <a:ext cx="1739901" cy="369332"/>
          </a:xfrm>
          <a:prstGeom prst="rect">
            <a:avLst/>
          </a:prstGeom>
          <a:noFill/>
        </p:spPr>
        <p:txBody>
          <a:bodyPr wrap="none" rtlCol="0">
            <a:normAutofit/>
          </a:bodyPr>
          <a:lstStyle/>
          <a:p>
            <a:r>
              <a:rPr lang="de-DE">
                <a:solidFill>
                  <a:schemeClr val="bg1"/>
                </a:solidFill>
                <a:latin typeface="Arial" panose="020B0604020202020204" pitchFamily="34" charset="0"/>
                <a:cs typeface="Arial" panose="020B0604020202020204" pitchFamily="34" charset="0"/>
              </a:rPr>
              <a:t>Teilnehmen auf:</a:t>
            </a:r>
          </a:p>
        </p:txBody>
      </p:sp>
      <p:sp>
        <p:nvSpPr>
          <p:cNvPr id="23" name="#sl-countdown()">
            <a:hlinkClick r:id="" action="ppaction://noaction"/>
            <a:extLst>
              <a:ext uri="{FF2B5EF4-FFF2-40B4-BE49-F238E27FC236}">
                <a16:creationId xmlns:a16="http://schemas.microsoft.com/office/drawing/2014/main" id="{20C144BD-0EFA-4A0A-9401-493C3632D4F6}"/>
              </a:ext>
            </a:extLst>
          </p:cNvPr>
          <p:cNvSpPr/>
          <p:nvPr/>
        </p:nvSpPr>
        <p:spPr>
          <a:xfrm>
            <a:off x="2504030" y="6296547"/>
            <a:ext cx="44358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a:solidFill>
                  <a:schemeClr val="bg1"/>
                </a:solidFill>
                <a:latin typeface="Arial" panose="020B0604020202020204" pitchFamily="34" charset="0"/>
                <a:cs typeface="Arial" panose="020B0604020202020204" pitchFamily="34" charset="0"/>
              </a:rPr>
              <a:t>25</a:t>
            </a:r>
            <a:endParaRPr lang="en-US" dirty="0">
              <a:solidFill>
                <a:schemeClr val="bg1"/>
              </a:solidFill>
              <a:latin typeface="Arial" panose="020B0604020202020204" pitchFamily="34" charset="0"/>
              <a:cs typeface="Arial" panose="020B0604020202020204" pitchFamily="34" charset="0"/>
            </a:endParaRPr>
          </a:p>
        </p:txBody>
      </p:sp>
      <p:sp>
        <p:nvSpPr>
          <p:cNvPr id="24" name="#sl-staticobject()">
            <a:extLst>
              <a:ext uri="{FF2B5EF4-FFF2-40B4-BE49-F238E27FC236}">
                <a16:creationId xmlns:a16="http://schemas.microsoft.com/office/drawing/2014/main" id="{DC99BC3B-7BF4-4D83-9C38-466090219E8A}"/>
              </a:ext>
            </a:extLst>
          </p:cNvPr>
          <p:cNvSpPr txBox="1"/>
          <p:nvPr/>
        </p:nvSpPr>
        <p:spPr>
          <a:xfrm>
            <a:off x="676518" y="6291785"/>
            <a:ext cx="1859548" cy="369332"/>
          </a:xfrm>
          <a:prstGeom prst="rect">
            <a:avLst/>
          </a:prstGeom>
          <a:noFill/>
        </p:spPr>
        <p:txBody>
          <a:bodyPr wrap="none" lIns="0" rIns="0" rtlCol="0">
            <a:spAutoFit/>
          </a:bodyPr>
          <a:lstStyle/>
          <a:p>
            <a:r>
              <a:rPr lang="de-DE" dirty="0">
                <a:solidFill>
                  <a:schemeClr val="bg1"/>
                </a:solidFill>
                <a:latin typeface="Arial" panose="020B0604020202020204" pitchFamily="34" charset="0"/>
                <a:cs typeface="Arial" panose="020B0604020202020204" pitchFamily="34" charset="0"/>
              </a:rPr>
              <a:t>Verbleibende Zeit:</a:t>
            </a:r>
          </a:p>
        </p:txBody>
      </p:sp>
      <p:pic>
        <p:nvPicPr>
          <p:cNvPr id="12" name="#sl-staticobject()">
            <a:extLst>
              <a:ext uri="{FF2B5EF4-FFF2-40B4-BE49-F238E27FC236}">
                <a16:creationId xmlns:a16="http://schemas.microsoft.com/office/drawing/2014/main" id="{8068078D-8C33-8346-8A0C-A3EBE7248F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5595" y="350064"/>
            <a:ext cx="2120805" cy="424161"/>
          </a:xfrm>
          <a:prstGeom prst="rect">
            <a:avLst/>
          </a:prstGeom>
        </p:spPr>
      </p:pic>
    </p:spTree>
    <p:custDataLst>
      <p:tags r:id="rId1"/>
    </p:custDataLst>
    <p:extLst>
      <p:ext uri="{BB962C8B-B14F-4D97-AF65-F5344CB8AC3E}">
        <p14:creationId xmlns:p14="http://schemas.microsoft.com/office/powerpoint/2010/main" val="3286604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52B8620-0819-6CD9-8269-F65B7D23571A}"/>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9828" t="13235" r="3026" b="13235"/>
          <a:stretch/>
        </p:blipFill>
        <p:spPr>
          <a:xfrm>
            <a:off x="-1" y="0"/>
            <a:ext cx="12192001" cy="6858000"/>
          </a:xfrm>
          <a:prstGeom prst="rect">
            <a:avLst/>
          </a:prstGeom>
        </p:spPr>
      </p:pic>
      <p:sp>
        <p:nvSpPr>
          <p:cNvPr id="14" name="#sl-staticobject()">
            <a:hlinkClick r:id="" action="ppaction://noaction"/>
            <a:extLst>
              <a:ext uri="{FF2B5EF4-FFF2-40B4-BE49-F238E27FC236}">
                <a16:creationId xmlns:a16="http://schemas.microsoft.com/office/drawing/2014/main" id="{1AD3A79B-E3F5-34E9-1C5C-CF2BC808E610}"/>
              </a:ext>
            </a:extLst>
          </p:cNvPr>
          <p:cNvSpPr/>
          <p:nvPr/>
        </p:nvSpPr>
        <p:spPr>
          <a:xfrm>
            <a:off x="905784" y="1248912"/>
            <a:ext cx="10470034" cy="4612922"/>
          </a:xfrm>
          <a:prstGeom prst="roundRect">
            <a:avLst>
              <a:gd name="adj" fmla="val 8241"/>
            </a:avLst>
          </a:prstGeom>
          <a:noFill/>
          <a:ln w="152400" cap="flat" cmpd="sng" algn="ctr">
            <a:solidFill>
              <a:schemeClr val="tx1"/>
            </a:solidFill>
            <a:prstDash val="solid"/>
            <a:miter lim="800000"/>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19" name="#sl-staticobject()">
            <a:hlinkClick r:id="" action="ppaction://noaction"/>
            <a:extLst>
              <a:ext uri="{FF2B5EF4-FFF2-40B4-BE49-F238E27FC236}">
                <a16:creationId xmlns:a16="http://schemas.microsoft.com/office/drawing/2014/main" id="{4349AA7B-6DB6-5F1F-CD99-2AB1A098884A}"/>
              </a:ext>
            </a:extLst>
          </p:cNvPr>
          <p:cNvSpPr/>
          <p:nvPr/>
        </p:nvSpPr>
        <p:spPr>
          <a:xfrm>
            <a:off x="1031335" y="1334917"/>
            <a:ext cx="10218932" cy="4439005"/>
          </a:xfrm>
          <a:prstGeom prst="roundRect">
            <a:avLst>
              <a:gd name="adj" fmla="val 6343"/>
            </a:avLst>
          </a:prstGeom>
          <a:noFill/>
          <a:ln w="120650" cap="flat" cmpd="sng" algn="ctr">
            <a:solidFill>
              <a:srgbClr val="ED7D31"/>
            </a:solidFill>
            <a:prstDash val="solid"/>
            <a:miter lim="800000"/>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21" name="#sl-staticobject()">
            <a:hlinkClick r:id="" action="ppaction://noaction"/>
            <a:extLst>
              <a:ext uri="{FF2B5EF4-FFF2-40B4-BE49-F238E27FC236}">
                <a16:creationId xmlns:a16="http://schemas.microsoft.com/office/drawing/2014/main" id="{6DF74710-688A-101A-B189-319E92102EE2}"/>
              </a:ext>
            </a:extLst>
          </p:cNvPr>
          <p:cNvSpPr/>
          <p:nvPr/>
        </p:nvSpPr>
        <p:spPr>
          <a:xfrm>
            <a:off x="1085754" y="1391091"/>
            <a:ext cx="10103985" cy="4321425"/>
          </a:xfrm>
          <a:prstGeom prst="roundRect">
            <a:avLst>
              <a:gd name="adj" fmla="val 4932"/>
            </a:avLst>
          </a:prstGeom>
          <a:solidFill>
            <a:schemeClr val="bg1">
              <a:alpha val="80000"/>
            </a:schemeClr>
          </a:solidFill>
          <a:ln w="111125" cap="flat" cmpd="sng" algn="ctr">
            <a:solidFill>
              <a:schemeClr val="tx1"/>
            </a:solidFill>
            <a:prstDash val="solid"/>
            <a:miter lim="800000"/>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9" name="#sl-pollvoterscount()">
            <a:hlinkClick r:id="" action="ppaction://noaction"/>
            <a:extLst>
              <a:ext uri="{FF2B5EF4-FFF2-40B4-BE49-F238E27FC236}">
                <a16:creationId xmlns:a16="http://schemas.microsoft.com/office/drawing/2014/main" id="{056B196E-15A7-4997-99C4-21378D55F193}"/>
              </a:ext>
            </a:extLst>
          </p:cNvPr>
          <p:cNvSpPr/>
          <p:nvPr/>
        </p:nvSpPr>
        <p:spPr>
          <a:xfrm>
            <a:off x="11136504" y="6264007"/>
            <a:ext cx="548105" cy="408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r"/>
            <a:r>
              <a:rPr lang="en-US">
                <a:solidFill>
                  <a:schemeClr val="bg1"/>
                </a:solidFill>
                <a:latin typeface="Arial" panose="020B0604020202020204" pitchFamily="34" charset="0"/>
                <a:cs typeface="Arial" panose="020B0604020202020204" pitchFamily="34" charset="0"/>
              </a:rPr>
              <a:t>0</a:t>
            </a:r>
            <a:endParaRPr lang="en-US" dirty="0">
              <a:solidFill>
                <a:schemeClr val="bg1"/>
              </a:solidFill>
              <a:latin typeface="Arial" panose="020B0604020202020204" pitchFamily="34" charset="0"/>
              <a:cs typeface="Arial" panose="020B0604020202020204" pitchFamily="34" charset="0"/>
            </a:endParaRPr>
          </a:p>
        </p:txBody>
      </p:sp>
      <p:sp>
        <p:nvSpPr>
          <p:cNvPr id="10" name="#sl-staticobject()">
            <a:extLst>
              <a:ext uri="{FF2B5EF4-FFF2-40B4-BE49-F238E27FC236}">
                <a16:creationId xmlns:a16="http://schemas.microsoft.com/office/drawing/2014/main" id="{449E984D-EE58-4EEC-A842-6B10C326381B}"/>
              </a:ext>
            </a:extLst>
          </p:cNvPr>
          <p:cNvSpPr txBox="1"/>
          <p:nvPr/>
        </p:nvSpPr>
        <p:spPr>
          <a:xfrm>
            <a:off x="10090565" y="6283082"/>
            <a:ext cx="1112440" cy="369332"/>
          </a:xfrm>
          <a:prstGeom prst="rect">
            <a:avLst/>
          </a:prstGeom>
          <a:noFill/>
        </p:spPr>
        <p:txBody>
          <a:bodyPr wrap="none" rtlCol="0">
            <a:normAutofit/>
          </a:bodyPr>
          <a:lstStyle/>
          <a:p>
            <a:pPr algn="r"/>
            <a:r>
              <a:rPr lang="de-DE">
                <a:solidFill>
                  <a:schemeClr val="bg1"/>
                </a:solidFill>
                <a:latin typeface="Arial" panose="020B0604020202020204" pitchFamily="34" charset="0"/>
                <a:cs typeface="Arial" panose="020B0604020202020204" pitchFamily="34" charset="0"/>
              </a:rPr>
              <a:t>Stimmen:</a:t>
            </a:r>
          </a:p>
        </p:txBody>
      </p:sp>
      <p:sp>
        <p:nvSpPr>
          <p:cNvPr id="13" name="#sl-countdown()">
            <a:hlinkClick r:id="" action="ppaction://noaction"/>
            <a:extLst>
              <a:ext uri="{FF2B5EF4-FFF2-40B4-BE49-F238E27FC236}">
                <a16:creationId xmlns:a16="http://schemas.microsoft.com/office/drawing/2014/main" id="{34CB8F2A-2FC8-4877-8596-1AB2D83B6776}"/>
              </a:ext>
            </a:extLst>
          </p:cNvPr>
          <p:cNvSpPr/>
          <p:nvPr/>
        </p:nvSpPr>
        <p:spPr>
          <a:xfrm>
            <a:off x="2504030" y="6296547"/>
            <a:ext cx="44358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a:solidFill>
                  <a:schemeClr val="bg1"/>
                </a:solidFill>
                <a:latin typeface="Arial" panose="020B0604020202020204" pitchFamily="34" charset="0"/>
                <a:cs typeface="Arial" panose="020B0604020202020204" pitchFamily="34" charset="0"/>
              </a:rPr>
              <a:t>25</a:t>
            </a:r>
            <a:endParaRPr lang="en-US" dirty="0">
              <a:solidFill>
                <a:schemeClr val="bg1"/>
              </a:solidFill>
              <a:latin typeface="Arial" panose="020B0604020202020204" pitchFamily="34" charset="0"/>
              <a:cs typeface="Arial" panose="020B0604020202020204" pitchFamily="34" charset="0"/>
            </a:endParaRPr>
          </a:p>
        </p:txBody>
      </p:sp>
      <p:sp>
        <p:nvSpPr>
          <p:cNvPr id="15" name="#sl-staticobject()">
            <a:extLst>
              <a:ext uri="{FF2B5EF4-FFF2-40B4-BE49-F238E27FC236}">
                <a16:creationId xmlns:a16="http://schemas.microsoft.com/office/drawing/2014/main" id="{84AD894F-D5E7-4174-878B-89214916BAFF}"/>
              </a:ext>
            </a:extLst>
          </p:cNvPr>
          <p:cNvSpPr txBox="1"/>
          <p:nvPr/>
        </p:nvSpPr>
        <p:spPr>
          <a:xfrm>
            <a:off x="676518" y="6291785"/>
            <a:ext cx="1859548" cy="369332"/>
          </a:xfrm>
          <a:prstGeom prst="rect">
            <a:avLst/>
          </a:prstGeom>
          <a:noFill/>
        </p:spPr>
        <p:txBody>
          <a:bodyPr wrap="none" lIns="0" rIns="0" rtlCol="0">
            <a:spAutoFit/>
          </a:bodyPr>
          <a:lstStyle/>
          <a:p>
            <a:r>
              <a:rPr lang="de-DE" dirty="0">
                <a:solidFill>
                  <a:schemeClr val="bg1"/>
                </a:solidFill>
                <a:latin typeface="Arial" panose="020B0604020202020204" pitchFamily="34" charset="0"/>
                <a:cs typeface="Arial" panose="020B0604020202020204" pitchFamily="34" charset="0"/>
              </a:rPr>
              <a:t>Verbleibende Zeit:</a:t>
            </a:r>
          </a:p>
        </p:txBody>
      </p:sp>
      <p:pic>
        <p:nvPicPr>
          <p:cNvPr id="16" name="#sl-staticobject()">
            <a:extLst>
              <a:ext uri="{FF2B5EF4-FFF2-40B4-BE49-F238E27FC236}">
                <a16:creationId xmlns:a16="http://schemas.microsoft.com/office/drawing/2014/main" id="{7DC51C05-E1C4-8549-9E5D-8614C941F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595" y="6272535"/>
            <a:ext cx="2120805" cy="424161"/>
          </a:xfrm>
          <a:prstGeom prst="rect">
            <a:avLst/>
          </a:prstGeom>
        </p:spPr>
      </p:pic>
      <p:sp>
        <p:nvSpPr>
          <p:cNvPr id="18" name="#sl-pollquestion()">
            <a:hlinkClick r:id="" action="ppaction://noaction"/>
            <a:extLst>
              <a:ext uri="{FF2B5EF4-FFF2-40B4-BE49-F238E27FC236}">
                <a16:creationId xmlns:a16="http://schemas.microsoft.com/office/drawing/2014/main" id="{DEED9B79-9857-B24F-A073-357548B12235}"/>
              </a:ext>
            </a:extLst>
          </p:cNvPr>
          <p:cNvSpPr/>
          <p:nvPr/>
        </p:nvSpPr>
        <p:spPr>
          <a:xfrm>
            <a:off x="657725" y="77003"/>
            <a:ext cx="10942627" cy="875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nSpc>
                <a:spcPct val="120000"/>
              </a:lnSpc>
            </a:pPr>
            <a:r>
              <a:rPr lang="de-DE" sz="2800" b="1">
                <a:solidFill>
                  <a:schemeClr val="bg1"/>
                </a:solidFill>
                <a:latin typeface="Arial" panose="020B0604020202020204" pitchFamily="34" charset="0"/>
                <a:cs typeface="Arial" panose="020B0604020202020204" pitchFamily="34" charset="0"/>
              </a:rPr>
              <a:t>Nennen Sie eine Versicherungsart.</a:t>
            </a:r>
          </a:p>
        </p:txBody>
      </p:sp>
      <p:sp>
        <p:nvSpPr>
          <p:cNvPr id="12" name="#sl-pollresults()">
            <a:hlinkClick r:id="" action="ppaction://noaction"/>
            <a:extLst>
              <a:ext uri="{FF2B5EF4-FFF2-40B4-BE49-F238E27FC236}">
                <a16:creationId xmlns:a16="http://schemas.microsoft.com/office/drawing/2014/main" id="{CAD97155-B5F6-4AF8-8F6B-34D3AE74DADB}"/>
              </a:ext>
            </a:extLst>
          </p:cNvPr>
          <p:cNvSpPr/>
          <p:nvPr/>
        </p:nvSpPr>
        <p:spPr>
          <a:xfrm>
            <a:off x="624686" y="874222"/>
            <a:ext cx="10942628" cy="5109556"/>
          </a:xfrm>
          <a:prstGeom prst="rect">
            <a:avLst/>
          </a:prstGeom>
          <a:blipFill>
            <a:blip r:embed="rId5"/>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73AB7"/>
              </a:solidFill>
            </a:endParaRPr>
          </a:p>
        </p:txBody>
      </p:sp>
    </p:spTree>
    <p:custDataLst>
      <p:tags r:id="rId1"/>
    </p:custDataLst>
    <p:extLst>
      <p:ext uri="{BB962C8B-B14F-4D97-AF65-F5344CB8AC3E}">
        <p14:creationId xmlns:p14="http://schemas.microsoft.com/office/powerpoint/2010/main" val="3849048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sl-staticobject()" descr="Ein Bild, das Zeichnung enthält.&#10;&#10;Automatisch generierte Beschreibung">
            <a:extLst>
              <a:ext uri="{FF2B5EF4-FFF2-40B4-BE49-F238E27FC236}">
                <a16:creationId xmlns:a16="http://schemas.microsoft.com/office/drawing/2014/main" id="{24D0499F-9854-C3B0-FD7F-4EDACB4E2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pic>
        <p:nvPicPr>
          <p:cNvPr id="2" name="Grafik 1" descr="Ein Bild, das Licht enthält.&#10;&#10;Automatisch generierte Beschreibung">
            <a:extLst>
              <a:ext uri="{FF2B5EF4-FFF2-40B4-BE49-F238E27FC236}">
                <a16:creationId xmlns:a16="http://schemas.microsoft.com/office/drawing/2014/main" id="{088DA02E-1898-3533-8683-54C9B2D4B181}"/>
              </a:ext>
            </a:extLst>
          </p:cNvPr>
          <p:cNvPicPr>
            <a:picLocks noChangeAspect="1"/>
          </p:cNvPicPr>
          <p:nvPr/>
        </p:nvPicPr>
        <p:blipFill rotWithShape="1">
          <a:blip r:embed="rId5">
            <a:alphaModFix amt="15000"/>
            <a:extLst>
              <a:ext uri="{28A0092B-C50C-407E-A947-70E740481C1C}">
                <a14:useLocalDpi xmlns:a14="http://schemas.microsoft.com/office/drawing/2010/main" val="0"/>
              </a:ext>
            </a:extLst>
          </a:blip>
          <a:srcRect l="4452" t="6122" r="7203" b="13124"/>
          <a:stretch/>
        </p:blipFill>
        <p:spPr>
          <a:xfrm rot="16200000">
            <a:off x="2667000" y="-2667002"/>
            <a:ext cx="6858001" cy="12192002"/>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1F11BB00-BDC9-5EBD-B718-C2B4C162F241}"/>
              </a:ext>
            </a:extLst>
          </p:cNvPr>
          <p:cNvPicPr>
            <a:picLocks noChangeAspect="1"/>
          </p:cNvPicPr>
          <p:nvPr/>
        </p:nvPicPr>
        <p:blipFill rotWithShape="1">
          <a:blip r:embed="rId6">
            <a:extLst>
              <a:ext uri="{28A0092B-C50C-407E-A947-70E740481C1C}">
                <a14:useLocalDpi xmlns:a14="http://schemas.microsoft.com/office/drawing/2010/main" val="0"/>
              </a:ext>
            </a:extLst>
          </a:blip>
          <a:srcRect l="3638" t="18277" r="3638" b="19134"/>
          <a:stretch/>
        </p:blipFill>
        <p:spPr>
          <a:xfrm>
            <a:off x="1" y="-1"/>
            <a:ext cx="12192000" cy="6858001"/>
          </a:xfrm>
          <a:prstGeom prst="rect">
            <a:avLst/>
          </a:prstGeom>
        </p:spPr>
      </p:pic>
      <p:pic>
        <p:nvPicPr>
          <p:cNvPr id="6" name="#sl-staticobject()" descr="Ein Bild, das Zeichnung enthält.&#10;&#10;Automatisch generierte Beschreibung">
            <a:extLst>
              <a:ext uri="{FF2B5EF4-FFF2-40B4-BE49-F238E27FC236}">
                <a16:creationId xmlns:a16="http://schemas.microsoft.com/office/drawing/2014/main" id="{6F31FF13-AE15-EF34-E386-6E0C0BA907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8" name="Rechteck: abgerundete Ecken 7">
            <a:extLst>
              <a:ext uri="{FF2B5EF4-FFF2-40B4-BE49-F238E27FC236}">
                <a16:creationId xmlns:a16="http://schemas.microsoft.com/office/drawing/2014/main" id="{28E94920-D831-30CB-04DD-C0E214DAE954}"/>
              </a:ext>
            </a:extLst>
          </p:cNvPr>
          <p:cNvSpPr/>
          <p:nvPr/>
        </p:nvSpPr>
        <p:spPr>
          <a:xfrm>
            <a:off x="3994813" y="977385"/>
            <a:ext cx="4202372" cy="923405"/>
          </a:xfrm>
          <a:prstGeom prst="roundRect">
            <a:avLst>
              <a:gd name="adj" fmla="val 24455"/>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0" name="Rechteck: abgerundete Ecken 9">
            <a:extLst>
              <a:ext uri="{FF2B5EF4-FFF2-40B4-BE49-F238E27FC236}">
                <a16:creationId xmlns:a16="http://schemas.microsoft.com/office/drawing/2014/main" id="{136AC904-93C0-8BDC-FF34-B7C14E46F645}"/>
              </a:ext>
            </a:extLst>
          </p:cNvPr>
          <p:cNvSpPr/>
          <p:nvPr/>
        </p:nvSpPr>
        <p:spPr>
          <a:xfrm>
            <a:off x="4100985" y="1086986"/>
            <a:ext cx="3990027" cy="704204"/>
          </a:xfrm>
          <a:prstGeom prst="roundRect">
            <a:avLst>
              <a:gd name="adj" fmla="val 24325"/>
            </a:avLst>
          </a:prstGeom>
          <a:solidFill>
            <a:schemeClr val="tx1">
              <a:alpha val="90000"/>
            </a:schemeClr>
          </a:solid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000" dirty="0">
                <a:latin typeface="Franklin Gothic Demi Cond" panose="020B0706030402020204" pitchFamily="34" charset="0"/>
              </a:rPr>
              <a:t>Frage 3</a:t>
            </a:r>
          </a:p>
        </p:txBody>
      </p:sp>
      <p:grpSp>
        <p:nvGrpSpPr>
          <p:cNvPr id="11" name="Gruppieren 10">
            <a:extLst>
              <a:ext uri="{FF2B5EF4-FFF2-40B4-BE49-F238E27FC236}">
                <a16:creationId xmlns:a16="http://schemas.microsoft.com/office/drawing/2014/main" id="{3A12EC71-3DFC-D4D4-88BD-43EBD59B204D}"/>
              </a:ext>
            </a:extLst>
          </p:cNvPr>
          <p:cNvGrpSpPr>
            <a:grpSpLocks/>
          </p:cNvGrpSpPr>
          <p:nvPr/>
        </p:nvGrpSpPr>
        <p:grpSpPr>
          <a:xfrm>
            <a:off x="2958512" y="2158510"/>
            <a:ext cx="6274971" cy="2994410"/>
            <a:chOff x="2146174" y="2308981"/>
            <a:chExt cx="7899652" cy="3769706"/>
          </a:xfrm>
        </p:grpSpPr>
        <p:sp>
          <p:nvSpPr>
            <p:cNvPr id="12" name="Rechteck: abgerundete Ecken 11">
              <a:extLst>
                <a:ext uri="{FF2B5EF4-FFF2-40B4-BE49-F238E27FC236}">
                  <a16:creationId xmlns:a16="http://schemas.microsoft.com/office/drawing/2014/main" id="{5279DC47-C41A-7039-7846-6E768A9CB8AD}"/>
                </a:ext>
              </a:extLst>
            </p:cNvPr>
            <p:cNvSpPr>
              <a:spLocks/>
            </p:cNvSpPr>
            <p:nvPr/>
          </p:nvSpPr>
          <p:spPr>
            <a:xfrm>
              <a:off x="2146174" y="2308981"/>
              <a:ext cx="7899652" cy="3769706"/>
            </a:xfrm>
            <a:prstGeom prst="roundRect">
              <a:avLst>
                <a:gd name="adj" fmla="val 10338"/>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abgerundete Ecken 12">
              <a:extLst>
                <a:ext uri="{FF2B5EF4-FFF2-40B4-BE49-F238E27FC236}">
                  <a16:creationId xmlns:a16="http://schemas.microsoft.com/office/drawing/2014/main" id="{E08221BD-EE0F-F323-E4E8-F1FE7A04AE6A}"/>
                </a:ext>
              </a:extLst>
            </p:cNvPr>
            <p:cNvSpPr>
              <a:spLocks/>
            </p:cNvSpPr>
            <p:nvPr/>
          </p:nvSpPr>
          <p:spPr>
            <a:xfrm>
              <a:off x="2291344" y="2488471"/>
              <a:ext cx="7609312" cy="3401553"/>
            </a:xfrm>
            <a:prstGeom prst="roundRect">
              <a:avLst>
                <a:gd name="adj" fmla="val 7925"/>
              </a:avLst>
            </a:prstGeom>
            <a:solidFill>
              <a:schemeClr val="tx1">
                <a:alpha val="6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sp>
        <p:nvSpPr>
          <p:cNvPr id="14" name="Rechteck 13">
            <a:extLst>
              <a:ext uri="{FF2B5EF4-FFF2-40B4-BE49-F238E27FC236}">
                <a16:creationId xmlns:a16="http://schemas.microsoft.com/office/drawing/2014/main" id="{F9F1CFE0-ABE1-DB20-507F-875AF1AB970C}"/>
              </a:ext>
            </a:extLst>
          </p:cNvPr>
          <p:cNvSpPr/>
          <p:nvPr/>
        </p:nvSpPr>
        <p:spPr>
          <a:xfrm>
            <a:off x="3207265" y="2507985"/>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a:extLst>
              <a:ext uri="{FF2B5EF4-FFF2-40B4-BE49-F238E27FC236}">
                <a16:creationId xmlns:a16="http://schemas.microsoft.com/office/drawing/2014/main" id="{3C4FFEE0-09F1-7616-3048-2307D2CF293A}"/>
              </a:ext>
            </a:extLst>
          </p:cNvPr>
          <p:cNvSpPr/>
          <p:nvPr/>
        </p:nvSpPr>
        <p:spPr>
          <a:xfrm>
            <a:off x="3285136" y="2583729"/>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300000"/>
              </a:lnSpc>
            </a:pPr>
            <a:r>
              <a:rPr lang="de-DE" dirty="0">
                <a:latin typeface="Franklin Gothic Demi Cond" panose="020B0706030402020204" pitchFamily="34" charset="0"/>
              </a:rPr>
              <a:t>Auto</a:t>
            </a:r>
          </a:p>
          <a:p>
            <a:pPr algn="ctr"/>
            <a:endParaRPr lang="de-AT" sz="1400" dirty="0"/>
          </a:p>
        </p:txBody>
      </p:sp>
      <p:sp>
        <p:nvSpPr>
          <p:cNvPr id="16" name="Rechteck 15">
            <a:extLst>
              <a:ext uri="{FF2B5EF4-FFF2-40B4-BE49-F238E27FC236}">
                <a16:creationId xmlns:a16="http://schemas.microsoft.com/office/drawing/2014/main" id="{51406B6C-45B7-4017-C582-49732ADA1B52}"/>
              </a:ext>
            </a:extLst>
          </p:cNvPr>
          <p:cNvSpPr/>
          <p:nvPr/>
        </p:nvSpPr>
        <p:spPr>
          <a:xfrm>
            <a:off x="5389819" y="2600915"/>
            <a:ext cx="544484" cy="472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7" name="Gerader Verbinder 16">
            <a:extLst>
              <a:ext uri="{FF2B5EF4-FFF2-40B4-BE49-F238E27FC236}">
                <a16:creationId xmlns:a16="http://schemas.microsoft.com/office/drawing/2014/main" id="{E1AAEEA6-A9CB-D007-3A86-53BA4F1929B7}"/>
              </a:ext>
            </a:extLst>
          </p:cNvPr>
          <p:cNvCxnSpPr>
            <a:cxnSpLocks/>
          </p:cNvCxnSpPr>
          <p:nvPr/>
        </p:nvCxnSpPr>
        <p:spPr>
          <a:xfrm>
            <a:off x="5391972"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A0E4F1DF-3F81-864E-65C4-A0037E1DC89C}"/>
              </a:ext>
            </a:extLst>
          </p:cNvPr>
          <p:cNvCxnSpPr>
            <a:cxnSpLocks/>
          </p:cNvCxnSpPr>
          <p:nvPr/>
        </p:nvCxnSpPr>
        <p:spPr>
          <a:xfrm>
            <a:off x="5933510" y="2599411"/>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37B6EF71-9822-804A-792A-419D605A95A9}"/>
              </a:ext>
            </a:extLst>
          </p:cNvPr>
          <p:cNvSpPr/>
          <p:nvPr/>
        </p:nvSpPr>
        <p:spPr>
          <a:xfrm>
            <a:off x="3207265" y="3322189"/>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Rechteck 19">
            <a:extLst>
              <a:ext uri="{FF2B5EF4-FFF2-40B4-BE49-F238E27FC236}">
                <a16:creationId xmlns:a16="http://schemas.microsoft.com/office/drawing/2014/main" id="{F99AED95-DA64-1EE5-D6AB-EBC2DAF38FD9}"/>
              </a:ext>
            </a:extLst>
          </p:cNvPr>
          <p:cNvSpPr/>
          <p:nvPr/>
        </p:nvSpPr>
        <p:spPr>
          <a:xfrm>
            <a:off x="3285136" y="3397934"/>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dirty="0">
                <a:latin typeface="Franklin Gothic Demi Cond" panose="020B0706030402020204" pitchFamily="34" charset="0"/>
              </a:rPr>
              <a:t>Gesundheit</a:t>
            </a:r>
            <a:endParaRPr lang="de-AT" dirty="0">
              <a:latin typeface="Franklin Gothic Demi Cond" panose="020B0706030402020204" pitchFamily="34" charset="0"/>
            </a:endParaRPr>
          </a:p>
        </p:txBody>
      </p:sp>
      <p:sp>
        <p:nvSpPr>
          <p:cNvPr id="21" name="Rechteck 20">
            <a:extLst>
              <a:ext uri="{FF2B5EF4-FFF2-40B4-BE49-F238E27FC236}">
                <a16:creationId xmlns:a16="http://schemas.microsoft.com/office/drawing/2014/main" id="{4081A725-3A28-8FF3-A77E-1F549846A622}"/>
              </a:ext>
            </a:extLst>
          </p:cNvPr>
          <p:cNvSpPr/>
          <p:nvPr/>
        </p:nvSpPr>
        <p:spPr>
          <a:xfrm>
            <a:off x="5389819" y="3416712"/>
            <a:ext cx="544484" cy="471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22" name="Gerader Verbinder 21">
            <a:extLst>
              <a:ext uri="{FF2B5EF4-FFF2-40B4-BE49-F238E27FC236}">
                <a16:creationId xmlns:a16="http://schemas.microsoft.com/office/drawing/2014/main" id="{1E525C9A-45FB-2FFC-4C16-2E4C4FF6B9B7}"/>
              </a:ext>
            </a:extLst>
          </p:cNvPr>
          <p:cNvCxnSpPr>
            <a:cxnSpLocks/>
          </p:cNvCxnSpPr>
          <p:nvPr/>
        </p:nvCxnSpPr>
        <p:spPr>
          <a:xfrm>
            <a:off x="5391972" y="3410845"/>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51AD1B2F-E425-8E99-4A92-DAB8B00E23C0}"/>
              </a:ext>
            </a:extLst>
          </p:cNvPr>
          <p:cNvCxnSpPr>
            <a:cxnSpLocks/>
          </p:cNvCxnSpPr>
          <p:nvPr/>
        </p:nvCxnSpPr>
        <p:spPr>
          <a:xfrm>
            <a:off x="5933510" y="3413616"/>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id="{3BAE1B1E-78EF-1064-0AD6-7BBC641A7B61}"/>
              </a:ext>
            </a:extLst>
          </p:cNvPr>
          <p:cNvSpPr/>
          <p:nvPr/>
        </p:nvSpPr>
        <p:spPr>
          <a:xfrm>
            <a:off x="3187984" y="4136987"/>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a:extLst>
              <a:ext uri="{FF2B5EF4-FFF2-40B4-BE49-F238E27FC236}">
                <a16:creationId xmlns:a16="http://schemas.microsoft.com/office/drawing/2014/main" id="{5AF38253-4057-DC36-5190-AA95587041E0}"/>
              </a:ext>
            </a:extLst>
          </p:cNvPr>
          <p:cNvSpPr/>
          <p:nvPr/>
        </p:nvSpPr>
        <p:spPr>
          <a:xfrm>
            <a:off x="3265854" y="4212732"/>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AT" dirty="0">
                <a:latin typeface="Franklin Gothic Demi Cond" panose="020B0706030402020204" pitchFamily="34" charset="0"/>
              </a:rPr>
              <a:t>Leben</a:t>
            </a:r>
          </a:p>
        </p:txBody>
      </p:sp>
      <p:sp>
        <p:nvSpPr>
          <p:cNvPr id="26" name="Rechteck 25">
            <a:extLst>
              <a:ext uri="{FF2B5EF4-FFF2-40B4-BE49-F238E27FC236}">
                <a16:creationId xmlns:a16="http://schemas.microsoft.com/office/drawing/2014/main" id="{CD18EFAB-D26A-C9A0-ACB3-904A4162AE09}"/>
              </a:ext>
            </a:extLst>
          </p:cNvPr>
          <p:cNvSpPr/>
          <p:nvPr/>
        </p:nvSpPr>
        <p:spPr>
          <a:xfrm>
            <a:off x="5370538" y="4227510"/>
            <a:ext cx="544484" cy="4753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27" name="Gerader Verbinder 26">
            <a:extLst>
              <a:ext uri="{FF2B5EF4-FFF2-40B4-BE49-F238E27FC236}">
                <a16:creationId xmlns:a16="http://schemas.microsoft.com/office/drawing/2014/main" id="{E893A813-24F9-5506-8C6F-EE599078D78F}"/>
              </a:ext>
            </a:extLst>
          </p:cNvPr>
          <p:cNvCxnSpPr>
            <a:cxnSpLocks/>
          </p:cNvCxnSpPr>
          <p:nvPr/>
        </p:nvCxnSpPr>
        <p:spPr>
          <a:xfrm>
            <a:off x="5372690" y="4228414"/>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937B4FDF-9E60-B57B-B9D4-630DFDE332D0}"/>
              </a:ext>
            </a:extLst>
          </p:cNvPr>
          <p:cNvCxnSpPr>
            <a:cxnSpLocks/>
          </p:cNvCxnSpPr>
          <p:nvPr/>
        </p:nvCxnSpPr>
        <p:spPr>
          <a:xfrm>
            <a:off x="5918378" y="4228414"/>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Rechteck 28">
            <a:extLst>
              <a:ext uri="{FF2B5EF4-FFF2-40B4-BE49-F238E27FC236}">
                <a16:creationId xmlns:a16="http://schemas.microsoft.com/office/drawing/2014/main" id="{FAF47D48-1004-0249-D42C-E9BC559498C9}"/>
              </a:ext>
            </a:extLst>
          </p:cNvPr>
          <p:cNvSpPr/>
          <p:nvPr/>
        </p:nvSpPr>
        <p:spPr>
          <a:xfrm>
            <a:off x="6172380" y="2507985"/>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0" name="Rechteck 29">
            <a:extLst>
              <a:ext uri="{FF2B5EF4-FFF2-40B4-BE49-F238E27FC236}">
                <a16:creationId xmlns:a16="http://schemas.microsoft.com/office/drawing/2014/main" id="{CA34044C-8E86-79F5-2CC0-F73217316882}"/>
              </a:ext>
            </a:extLst>
          </p:cNvPr>
          <p:cNvSpPr/>
          <p:nvPr/>
        </p:nvSpPr>
        <p:spPr>
          <a:xfrm>
            <a:off x="6250250" y="2583729"/>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dirty="0">
                <a:latin typeface="Franklin Gothic Demi Cond" panose="020B0706030402020204" pitchFamily="34" charset="0"/>
              </a:rPr>
              <a:t>Haus</a:t>
            </a:r>
            <a:endParaRPr lang="de-AT" dirty="0">
              <a:latin typeface="Franklin Gothic Demi Cond" panose="020B0706030402020204" pitchFamily="34" charset="0"/>
            </a:endParaRPr>
          </a:p>
        </p:txBody>
      </p:sp>
      <p:sp>
        <p:nvSpPr>
          <p:cNvPr id="31" name="Rechteck 30">
            <a:extLst>
              <a:ext uri="{FF2B5EF4-FFF2-40B4-BE49-F238E27FC236}">
                <a16:creationId xmlns:a16="http://schemas.microsoft.com/office/drawing/2014/main" id="{E088767C-DD3C-D959-1905-7053764965C2}"/>
              </a:ext>
            </a:extLst>
          </p:cNvPr>
          <p:cNvSpPr/>
          <p:nvPr/>
        </p:nvSpPr>
        <p:spPr>
          <a:xfrm>
            <a:off x="8354934" y="2604199"/>
            <a:ext cx="544484" cy="469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32" name="Gerader Verbinder 31">
            <a:extLst>
              <a:ext uri="{FF2B5EF4-FFF2-40B4-BE49-F238E27FC236}">
                <a16:creationId xmlns:a16="http://schemas.microsoft.com/office/drawing/2014/main" id="{8D16AD65-4DD8-1A72-BEE7-E8248BC51246}"/>
              </a:ext>
            </a:extLst>
          </p:cNvPr>
          <p:cNvCxnSpPr>
            <a:cxnSpLocks/>
          </p:cNvCxnSpPr>
          <p:nvPr/>
        </p:nvCxnSpPr>
        <p:spPr>
          <a:xfrm>
            <a:off x="8357086"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676A7092-9555-433E-64C3-55C92153DF9F}"/>
              </a:ext>
            </a:extLst>
          </p:cNvPr>
          <p:cNvCxnSpPr>
            <a:cxnSpLocks/>
          </p:cNvCxnSpPr>
          <p:nvPr/>
        </p:nvCxnSpPr>
        <p:spPr>
          <a:xfrm>
            <a:off x="8900003"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4" name="Rechteck 33">
            <a:extLst>
              <a:ext uri="{FF2B5EF4-FFF2-40B4-BE49-F238E27FC236}">
                <a16:creationId xmlns:a16="http://schemas.microsoft.com/office/drawing/2014/main" id="{66DED0E6-737F-683A-5128-B6D9368F34C5}"/>
              </a:ext>
            </a:extLst>
          </p:cNvPr>
          <p:cNvSpPr/>
          <p:nvPr/>
        </p:nvSpPr>
        <p:spPr>
          <a:xfrm>
            <a:off x="6172380" y="3322189"/>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Rechteck 34">
            <a:extLst>
              <a:ext uri="{FF2B5EF4-FFF2-40B4-BE49-F238E27FC236}">
                <a16:creationId xmlns:a16="http://schemas.microsoft.com/office/drawing/2014/main" id="{B8E78F84-F125-317D-AFF6-20AB07E3604C}"/>
              </a:ext>
            </a:extLst>
          </p:cNvPr>
          <p:cNvSpPr/>
          <p:nvPr/>
        </p:nvSpPr>
        <p:spPr>
          <a:xfrm>
            <a:off x="6250250" y="3397935"/>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AT" dirty="0">
              <a:latin typeface="Franklin Gothic Demi Cond" panose="020B0706030402020204" pitchFamily="34" charset="0"/>
            </a:endParaRPr>
          </a:p>
        </p:txBody>
      </p:sp>
      <p:sp>
        <p:nvSpPr>
          <p:cNvPr id="36" name="Rechteck 35">
            <a:extLst>
              <a:ext uri="{FF2B5EF4-FFF2-40B4-BE49-F238E27FC236}">
                <a16:creationId xmlns:a16="http://schemas.microsoft.com/office/drawing/2014/main" id="{BE09C8A7-0719-4334-58A2-56233D125BC9}"/>
              </a:ext>
            </a:extLst>
          </p:cNvPr>
          <p:cNvSpPr/>
          <p:nvPr/>
        </p:nvSpPr>
        <p:spPr>
          <a:xfrm>
            <a:off x="8354934" y="3416863"/>
            <a:ext cx="544484" cy="468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37" name="Gerader Verbinder 36">
            <a:extLst>
              <a:ext uri="{FF2B5EF4-FFF2-40B4-BE49-F238E27FC236}">
                <a16:creationId xmlns:a16="http://schemas.microsoft.com/office/drawing/2014/main" id="{6B54CAA0-46E0-2F5F-63D0-40046A3244F8}"/>
              </a:ext>
            </a:extLst>
          </p:cNvPr>
          <p:cNvCxnSpPr>
            <a:cxnSpLocks/>
          </p:cNvCxnSpPr>
          <p:nvPr/>
        </p:nvCxnSpPr>
        <p:spPr>
          <a:xfrm>
            <a:off x="8357086" y="3413617"/>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6F34D523-979C-8476-B274-FFDF7D1AC2BE}"/>
              </a:ext>
            </a:extLst>
          </p:cNvPr>
          <p:cNvCxnSpPr>
            <a:cxnSpLocks/>
          </p:cNvCxnSpPr>
          <p:nvPr/>
        </p:nvCxnSpPr>
        <p:spPr>
          <a:xfrm>
            <a:off x="8897082" y="3410846"/>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 name="Rechteck 38">
            <a:extLst>
              <a:ext uri="{FF2B5EF4-FFF2-40B4-BE49-F238E27FC236}">
                <a16:creationId xmlns:a16="http://schemas.microsoft.com/office/drawing/2014/main" id="{07974F7A-1959-97FF-77B4-910089BB634F}"/>
              </a:ext>
            </a:extLst>
          </p:cNvPr>
          <p:cNvSpPr/>
          <p:nvPr/>
        </p:nvSpPr>
        <p:spPr>
          <a:xfrm>
            <a:off x="6153098" y="4136988"/>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0" name="Rechteck 39">
            <a:extLst>
              <a:ext uri="{FF2B5EF4-FFF2-40B4-BE49-F238E27FC236}">
                <a16:creationId xmlns:a16="http://schemas.microsoft.com/office/drawing/2014/main" id="{C9E239D9-8FA6-8DCD-18A1-DE6FADC5CED9}"/>
              </a:ext>
            </a:extLst>
          </p:cNvPr>
          <p:cNvSpPr/>
          <p:nvPr/>
        </p:nvSpPr>
        <p:spPr>
          <a:xfrm>
            <a:off x="6230968" y="4212733"/>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DE" dirty="0">
              <a:latin typeface="Franklin Gothic Demi Cond" panose="020B0706030402020204" pitchFamily="34" charset="0"/>
            </a:endParaRPr>
          </a:p>
        </p:txBody>
      </p:sp>
      <p:sp>
        <p:nvSpPr>
          <p:cNvPr id="41" name="Rechteck 40">
            <a:extLst>
              <a:ext uri="{FF2B5EF4-FFF2-40B4-BE49-F238E27FC236}">
                <a16:creationId xmlns:a16="http://schemas.microsoft.com/office/drawing/2014/main" id="{A0D690FC-12B6-4B2E-EA75-294E8924F651}"/>
              </a:ext>
            </a:extLst>
          </p:cNvPr>
          <p:cNvSpPr/>
          <p:nvPr/>
        </p:nvSpPr>
        <p:spPr>
          <a:xfrm>
            <a:off x="8335652" y="4227511"/>
            <a:ext cx="544484" cy="4753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42" name="Gerader Verbinder 41">
            <a:extLst>
              <a:ext uri="{FF2B5EF4-FFF2-40B4-BE49-F238E27FC236}">
                <a16:creationId xmlns:a16="http://schemas.microsoft.com/office/drawing/2014/main" id="{A6C6DFF2-06B0-C7D4-B1F4-B5EFEE167B86}"/>
              </a:ext>
            </a:extLst>
          </p:cNvPr>
          <p:cNvCxnSpPr>
            <a:cxnSpLocks/>
          </p:cNvCxnSpPr>
          <p:nvPr/>
        </p:nvCxnSpPr>
        <p:spPr>
          <a:xfrm>
            <a:off x="8337804" y="4228415"/>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58622D4E-C3C3-8960-C2A7-6745828B5189}"/>
              </a:ext>
            </a:extLst>
          </p:cNvPr>
          <p:cNvCxnSpPr>
            <a:cxnSpLocks/>
          </p:cNvCxnSpPr>
          <p:nvPr/>
        </p:nvCxnSpPr>
        <p:spPr>
          <a:xfrm>
            <a:off x="8883493" y="4228415"/>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4" name="Textfeld 43">
            <a:extLst>
              <a:ext uri="{FF2B5EF4-FFF2-40B4-BE49-F238E27FC236}">
                <a16:creationId xmlns:a16="http://schemas.microsoft.com/office/drawing/2014/main" id="{C331BEAF-15DE-B0EC-2072-EF8BC413AC95}"/>
              </a:ext>
            </a:extLst>
          </p:cNvPr>
          <p:cNvSpPr txBox="1"/>
          <p:nvPr/>
        </p:nvSpPr>
        <p:spPr>
          <a:xfrm>
            <a:off x="5438792" y="2666750"/>
            <a:ext cx="444776" cy="400110"/>
          </a:xfrm>
          <a:prstGeom prst="rect">
            <a:avLst/>
          </a:prstGeom>
          <a:noFill/>
        </p:spPr>
        <p:txBody>
          <a:bodyPr wrap="square" rtlCol="0">
            <a:spAutoFit/>
          </a:bodyPr>
          <a:lstStyle/>
          <a:p>
            <a:r>
              <a:rPr lang="de-AT" sz="2000" dirty="0">
                <a:solidFill>
                  <a:schemeClr val="bg1"/>
                </a:solidFill>
                <a:latin typeface="Franklin Gothic Demi Cond" panose="020B0706030402020204" pitchFamily="34" charset="0"/>
              </a:rPr>
              <a:t>28</a:t>
            </a:r>
          </a:p>
        </p:txBody>
      </p:sp>
      <p:sp>
        <p:nvSpPr>
          <p:cNvPr id="45" name="Textfeld 44">
            <a:extLst>
              <a:ext uri="{FF2B5EF4-FFF2-40B4-BE49-F238E27FC236}">
                <a16:creationId xmlns:a16="http://schemas.microsoft.com/office/drawing/2014/main" id="{7706D24D-BAE5-770E-CF45-9AB8B079A2F1}"/>
              </a:ext>
            </a:extLst>
          </p:cNvPr>
          <p:cNvSpPr txBox="1"/>
          <p:nvPr/>
        </p:nvSpPr>
        <p:spPr>
          <a:xfrm>
            <a:off x="5438792" y="3479381"/>
            <a:ext cx="444776" cy="400110"/>
          </a:xfrm>
          <a:prstGeom prst="rect">
            <a:avLst/>
          </a:prstGeom>
          <a:noFill/>
        </p:spPr>
        <p:txBody>
          <a:bodyPr wrap="square" rtlCol="0">
            <a:spAutoFit/>
          </a:bodyPr>
          <a:lstStyle/>
          <a:p>
            <a:r>
              <a:rPr lang="de-AT" sz="2000" dirty="0">
                <a:solidFill>
                  <a:schemeClr val="bg1"/>
                </a:solidFill>
                <a:latin typeface="Franklin Gothic Demi Cond" panose="020B0706030402020204" pitchFamily="34" charset="0"/>
              </a:rPr>
              <a:t>22</a:t>
            </a:r>
          </a:p>
        </p:txBody>
      </p:sp>
      <p:sp>
        <p:nvSpPr>
          <p:cNvPr id="46" name="Textfeld 45">
            <a:extLst>
              <a:ext uri="{FF2B5EF4-FFF2-40B4-BE49-F238E27FC236}">
                <a16:creationId xmlns:a16="http://schemas.microsoft.com/office/drawing/2014/main" id="{51171102-DB25-BE0A-9E03-CF087E464E58}"/>
              </a:ext>
            </a:extLst>
          </p:cNvPr>
          <p:cNvSpPr txBox="1"/>
          <p:nvPr/>
        </p:nvSpPr>
        <p:spPr>
          <a:xfrm>
            <a:off x="5438792" y="4288114"/>
            <a:ext cx="444776" cy="400110"/>
          </a:xfrm>
          <a:prstGeom prst="rect">
            <a:avLst/>
          </a:prstGeom>
          <a:noFill/>
        </p:spPr>
        <p:txBody>
          <a:bodyPr wrap="square" rtlCol="0">
            <a:spAutoFit/>
          </a:bodyPr>
          <a:lstStyle/>
          <a:p>
            <a:r>
              <a:rPr lang="de-AT" sz="2000" dirty="0">
                <a:solidFill>
                  <a:schemeClr val="bg1"/>
                </a:solidFill>
                <a:latin typeface="Franklin Gothic Demi Cond" panose="020B0706030402020204" pitchFamily="34" charset="0"/>
              </a:rPr>
              <a:t>15</a:t>
            </a:r>
          </a:p>
        </p:txBody>
      </p:sp>
      <p:sp>
        <p:nvSpPr>
          <p:cNvPr id="47" name="Textfeld 46">
            <a:extLst>
              <a:ext uri="{FF2B5EF4-FFF2-40B4-BE49-F238E27FC236}">
                <a16:creationId xmlns:a16="http://schemas.microsoft.com/office/drawing/2014/main" id="{03E5EBE6-5A32-EA16-A6B6-67987F9F5AFE}"/>
              </a:ext>
            </a:extLst>
          </p:cNvPr>
          <p:cNvSpPr txBox="1"/>
          <p:nvPr/>
        </p:nvSpPr>
        <p:spPr>
          <a:xfrm>
            <a:off x="8402756" y="2657171"/>
            <a:ext cx="444776" cy="400110"/>
          </a:xfrm>
          <a:prstGeom prst="rect">
            <a:avLst/>
          </a:prstGeom>
          <a:noFill/>
        </p:spPr>
        <p:txBody>
          <a:bodyPr wrap="square" rtlCol="0">
            <a:spAutoFit/>
          </a:bodyPr>
          <a:lstStyle/>
          <a:p>
            <a:r>
              <a:rPr lang="de-AT" sz="2000" dirty="0">
                <a:solidFill>
                  <a:schemeClr val="bg1"/>
                </a:solidFill>
                <a:latin typeface="Franklin Gothic Demi Cond" panose="020B0706030402020204" pitchFamily="34" charset="0"/>
              </a:rPr>
              <a:t>10</a:t>
            </a:r>
          </a:p>
        </p:txBody>
      </p:sp>
    </p:spTree>
    <p:custDataLst>
      <p:tags r:id="rId1"/>
    </p:custDataLst>
    <p:extLst>
      <p:ext uri="{BB962C8B-B14F-4D97-AF65-F5344CB8AC3E}">
        <p14:creationId xmlns:p14="http://schemas.microsoft.com/office/powerpoint/2010/main" val="313911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Revealing Answe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subTnLst>
                                    <p:audio>
                                      <p:cMediaNode>
                                        <p:cTn display="0" masterRel="sameClick">
                                          <p:stCondLst>
                                            <p:cond evt="begin" delay="0">
                                              <p:tn val="8"/>
                                            </p:cond>
                                          </p:stCondLst>
                                          <p:endCondLst>
                                            <p:cond evt="onStopAudio" delay="0">
                                              <p:tgtEl>
                                                <p:sldTgt/>
                                              </p:tgtEl>
                                            </p:cond>
                                          </p:endCondLst>
                                        </p:cTn>
                                        <p:tgtEl>
                                          <p:sndTgt r:embed="rId3" name="Revealing Answer.wav"/>
                                        </p:tgtEl>
                                      </p:cMediaNode>
                                    </p:audio>
                                  </p:subTnLst>
                                </p:cTn>
                              </p:par>
                            </p:childTnLst>
                          </p:cTn>
                        </p:par>
                        <p:par>
                          <p:cTn id="11" fill="hold">
                            <p:stCondLst>
                              <p:cond delay="500"/>
                            </p:stCondLst>
                            <p:childTnLst>
                              <p:par>
                                <p:cTn id="12" presetID="10" presetClass="entr" presetSubtype="0" fill="hold" grpId="0" nodeType="afterEffect">
                                  <p:stCondLst>
                                    <p:cond delay="90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subTnLst>
                                    <p:audio>
                                      <p:cMediaNode>
                                        <p:cTn display="0" masterRel="sameClick">
                                          <p:stCondLst>
                                            <p:cond evt="begin" delay="0">
                                              <p:tn val="12"/>
                                            </p:cond>
                                          </p:stCondLst>
                                          <p:endCondLst>
                                            <p:cond evt="onStopAudio" delay="0">
                                              <p:tgtEl>
                                                <p:sldTgt/>
                                              </p:tgtEl>
                                            </p:cond>
                                          </p:endCondLst>
                                        </p:cTn>
                                        <p:tgtEl>
                                          <p:sndTgt r:embed="rId3" name="Revealing Answer.wav"/>
                                        </p:tgtEl>
                                      </p:cMediaNode>
                                    </p:audio>
                                  </p:subTnLst>
                                </p:cTn>
                              </p:par>
                              <p:par>
                                <p:cTn id="15" presetID="10" presetClass="entr" presetSubtype="0" fill="hold" grpId="0" nodeType="withEffect">
                                  <p:stCondLst>
                                    <p:cond delay="90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subTnLst>
                                    <p:audio>
                                      <p:cMediaNode>
                                        <p:cTn display="0" masterRel="sameClick">
                                          <p:stCondLst>
                                            <p:cond evt="begin" delay="0">
                                              <p:tn val="15"/>
                                            </p:cond>
                                          </p:stCondLst>
                                          <p:endCondLst>
                                            <p:cond evt="onStopAudio" delay="0">
                                              <p:tgtEl>
                                                <p:sldTgt/>
                                              </p:tgtEl>
                                            </p:cond>
                                          </p:endCondLst>
                                        </p:cTn>
                                        <p:tgtEl>
                                          <p:sndTgt r:embed="rId3" name="Revealing Answer.wav"/>
                                        </p:tgtEl>
                                      </p:cMediaNode>
                                    </p:audio>
                                  </p:subTnLst>
                                </p:cTn>
                              </p:par>
                            </p:childTnLst>
                          </p:cTn>
                        </p:par>
                        <p:par>
                          <p:cTn id="18" fill="hold">
                            <p:stCondLst>
                              <p:cond delay="1900"/>
                            </p:stCondLst>
                            <p:childTnLst>
                              <p:par>
                                <p:cTn id="19" presetID="10" presetClass="entr" presetSubtype="0" fill="hold" grpId="0" nodeType="afterEffect">
                                  <p:stCondLst>
                                    <p:cond delay="90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subTnLst>
                                    <p:audio>
                                      <p:cMediaNode>
                                        <p:cTn display="0" masterRel="sameClick">
                                          <p:stCondLst>
                                            <p:cond evt="begin" delay="0">
                                              <p:tn val="19"/>
                                            </p:cond>
                                          </p:stCondLst>
                                          <p:endCondLst>
                                            <p:cond evt="onStopAudio" delay="0">
                                              <p:tgtEl>
                                                <p:sldTgt/>
                                              </p:tgtEl>
                                            </p:cond>
                                          </p:endCondLst>
                                        </p:cTn>
                                        <p:tgtEl>
                                          <p:sndTgt r:embed="rId3" name="Revealing Answer.wav"/>
                                        </p:tgtEl>
                                      </p:cMediaNode>
                                    </p:audio>
                                  </p:subTnLst>
                                </p:cTn>
                              </p:par>
                              <p:par>
                                <p:cTn id="22" presetID="10" presetClass="entr" presetSubtype="0" fill="hold" grpId="0" nodeType="withEffect">
                                  <p:stCondLst>
                                    <p:cond delay="90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subTnLst>
                                    <p:audio>
                                      <p:cMediaNode>
                                        <p:cTn display="0" masterRel="sameClick">
                                          <p:stCondLst>
                                            <p:cond evt="begin" delay="0">
                                              <p:tn val="22"/>
                                            </p:cond>
                                          </p:stCondLst>
                                          <p:endCondLst>
                                            <p:cond evt="onStopAudio" delay="0">
                                              <p:tgtEl>
                                                <p:sldTgt/>
                                              </p:tgtEl>
                                            </p:cond>
                                          </p:endCondLst>
                                        </p:cTn>
                                        <p:tgtEl>
                                          <p:sndTgt r:embed="rId3" name="Revealing Answer.wav"/>
                                        </p:tgtEl>
                                      </p:cMediaNode>
                                    </p:audio>
                                  </p:subTnLst>
                                </p:cTn>
                              </p:par>
                            </p:childTnLst>
                          </p:cTn>
                        </p:par>
                        <p:par>
                          <p:cTn id="25" fill="hold">
                            <p:stCondLst>
                              <p:cond delay="3300"/>
                            </p:stCondLst>
                            <p:childTnLst>
                              <p:par>
                                <p:cTn id="26" presetID="10" presetClass="entr" presetSubtype="0" fill="hold" grpId="0" nodeType="afterEffect">
                                  <p:stCondLst>
                                    <p:cond delay="9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3" name="Revealing Answer.wav"/>
                                        </p:tgtEl>
                                      </p:cMediaNode>
                                    </p:audio>
                                  </p:subTnLst>
                                </p:cTn>
                              </p:par>
                              <p:par>
                                <p:cTn id="29" presetID="10" presetClass="entr" presetSubtype="0" fill="hold" grpId="0" nodeType="withEffect">
                                  <p:stCondLst>
                                    <p:cond delay="90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subTnLst>
                                    <p:audio>
                                      <p:cMediaNode>
                                        <p:cTn display="0" masterRel="sameClick">
                                          <p:stCondLst>
                                            <p:cond evt="begin" delay="0">
                                              <p:tn val="29"/>
                                            </p:cond>
                                          </p:stCondLst>
                                          <p:endCondLst>
                                            <p:cond evt="onStopAudio" delay="0">
                                              <p:tgtEl>
                                                <p:sldTgt/>
                                              </p:tgtEl>
                                            </p:cond>
                                          </p:endCondLst>
                                        </p:cTn>
                                        <p:tgtEl>
                                          <p:sndTgt r:embed="rId3" name="Revealing Answer.wav"/>
                                        </p:tgtEl>
                                      </p:cMediaNode>
                                    </p:audio>
                                  </p:subTnLst>
                                </p:cTn>
                              </p:par>
                            </p:childTnLst>
                          </p:cTn>
                        </p:par>
                        <p:par>
                          <p:cTn id="32" fill="hold">
                            <p:stCondLst>
                              <p:cond delay="4700"/>
                            </p:stCondLst>
                            <p:childTnLst>
                              <p:par>
                                <p:cTn id="33" presetID="10" presetClass="entr" presetSubtype="0" fill="hold" grpId="0" nodeType="afterEffect">
                                  <p:stCondLst>
                                    <p:cond delay="90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6100"/>
                            </p:stCondLst>
                            <p:childTnLst>
                              <p:par>
                                <p:cTn id="37" presetID="10" presetClass="entr" presetSubtype="0" fill="hold" grpId="0" nodeType="afterEffect">
                                  <p:stCondLst>
                                    <p:cond delay="90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5" grpId="0" animBg="1"/>
      <p:bldP spid="30" grpId="0" animBg="1"/>
      <p:bldP spid="35" grpId="0" animBg="1"/>
      <p:bldP spid="40" grpId="0" animBg="1"/>
      <p:bldP spid="44" grpId="0"/>
      <p:bldP spid="45" grpId="0"/>
      <p:bldP spid="46" grpId="0"/>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B84B7F3-8363-E3AF-6E27-5186C6A7CD7C}"/>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l="9828" t="13235" r="3026" b="13235"/>
          <a:stretch/>
        </p:blipFill>
        <p:spPr>
          <a:xfrm>
            <a:off x="-1" y="0"/>
            <a:ext cx="12192001" cy="6858000"/>
          </a:xfrm>
          <a:prstGeom prst="rect">
            <a:avLst/>
          </a:prstGeom>
        </p:spPr>
      </p:pic>
      <p:sp>
        <p:nvSpPr>
          <p:cNvPr id="11" name="#sl-pollquestion()">
            <a:hlinkClick r:id="" action="ppaction://noaction"/>
            <a:extLst>
              <a:ext uri="{FF2B5EF4-FFF2-40B4-BE49-F238E27FC236}">
                <a16:creationId xmlns:a16="http://schemas.microsoft.com/office/drawing/2014/main" id="{3BBF4CC7-6117-4998-8405-83FCFFD1EA91}"/>
              </a:ext>
            </a:extLst>
          </p:cNvPr>
          <p:cNvSpPr/>
          <p:nvPr/>
        </p:nvSpPr>
        <p:spPr>
          <a:xfrm>
            <a:off x="1477926" y="2288122"/>
            <a:ext cx="9320810" cy="1374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91440" rIns="182880" rtlCol="0" anchor="ctr">
            <a:spAutoFit/>
          </a:bodyPr>
          <a:lstStyle/>
          <a:p>
            <a:pPr algn="ctr">
              <a:lnSpc>
                <a:spcPts val="4800"/>
              </a:lnSpc>
            </a:pPr>
            <a:r>
              <a:rPr lang="de-DE" sz="5400" b="1">
                <a:solidFill>
                  <a:schemeClr val="bg1"/>
                </a:solidFill>
                <a:latin typeface="Franklin Gothic Demi Cond" panose="020B0706030402020204" pitchFamily="34" charset="0"/>
                <a:cs typeface="Arial" panose="020B0604020202020204" pitchFamily="34" charset="0"/>
              </a:rPr>
              <a:t>Nennen Sie eine Aktivität, die bei Wind einfacher durchzuführen ist.</a:t>
            </a:r>
            <a:endParaRPr lang="de-DE" sz="5400" b="1" dirty="0">
              <a:solidFill>
                <a:schemeClr val="bg1"/>
              </a:solidFill>
              <a:latin typeface="Franklin Gothic Demi Cond" panose="020B0706030402020204" pitchFamily="34" charset="0"/>
              <a:cs typeface="Arial" panose="020B0604020202020204" pitchFamily="34" charset="0"/>
            </a:endParaRPr>
          </a:p>
        </p:txBody>
      </p:sp>
      <p:sp>
        <p:nvSpPr>
          <p:cNvPr id="13" name="#sl-pollvoterscount()">
            <a:hlinkClick r:id="" action="ppaction://noaction"/>
            <a:extLst>
              <a:ext uri="{FF2B5EF4-FFF2-40B4-BE49-F238E27FC236}">
                <a16:creationId xmlns:a16="http://schemas.microsoft.com/office/drawing/2014/main" id="{5CBC369D-5E5D-4457-AAB1-7F285B0C9712}"/>
              </a:ext>
            </a:extLst>
          </p:cNvPr>
          <p:cNvSpPr/>
          <p:nvPr/>
        </p:nvSpPr>
        <p:spPr>
          <a:xfrm>
            <a:off x="11136504" y="6264007"/>
            <a:ext cx="548105" cy="408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r"/>
            <a:r>
              <a:rPr lang="en-US">
                <a:solidFill>
                  <a:schemeClr val="bg1"/>
                </a:solidFill>
                <a:latin typeface="Arial" panose="020B0604020202020204" pitchFamily="34" charset="0"/>
                <a:cs typeface="Arial" panose="020B0604020202020204" pitchFamily="34" charset="0"/>
              </a:rPr>
              <a:t>0</a:t>
            </a:r>
            <a:endParaRPr lang="en-US" dirty="0">
              <a:solidFill>
                <a:schemeClr val="bg1"/>
              </a:solidFill>
              <a:latin typeface="Arial" panose="020B0604020202020204" pitchFamily="34" charset="0"/>
              <a:cs typeface="Arial" panose="020B0604020202020204" pitchFamily="34" charset="0"/>
            </a:endParaRPr>
          </a:p>
        </p:txBody>
      </p:sp>
      <p:sp>
        <p:nvSpPr>
          <p:cNvPr id="15" name="#sl-staticobject()">
            <a:extLst>
              <a:ext uri="{FF2B5EF4-FFF2-40B4-BE49-F238E27FC236}">
                <a16:creationId xmlns:a16="http://schemas.microsoft.com/office/drawing/2014/main" id="{E535F034-B4C6-4C61-A211-E067AA263754}"/>
              </a:ext>
            </a:extLst>
          </p:cNvPr>
          <p:cNvSpPr txBox="1"/>
          <p:nvPr/>
        </p:nvSpPr>
        <p:spPr>
          <a:xfrm>
            <a:off x="10090565" y="6283082"/>
            <a:ext cx="1112440" cy="369332"/>
          </a:xfrm>
          <a:prstGeom prst="rect">
            <a:avLst/>
          </a:prstGeom>
          <a:noFill/>
        </p:spPr>
        <p:txBody>
          <a:bodyPr wrap="none" rtlCol="0">
            <a:normAutofit/>
          </a:bodyPr>
          <a:lstStyle/>
          <a:p>
            <a:pPr algn="r"/>
            <a:r>
              <a:rPr lang="de-DE" dirty="0">
                <a:solidFill>
                  <a:schemeClr val="bg1"/>
                </a:solidFill>
                <a:latin typeface="Arial" panose="020B0604020202020204" pitchFamily="34" charset="0"/>
                <a:cs typeface="Arial" panose="020B0604020202020204" pitchFamily="34" charset="0"/>
              </a:rPr>
              <a:t>Stimmen:</a:t>
            </a:r>
          </a:p>
        </p:txBody>
      </p:sp>
      <p:sp>
        <p:nvSpPr>
          <p:cNvPr id="19" name="#sl-attendeeurl()">
            <a:hlinkClick r:id="" action="ppaction://noaction"/>
            <a:extLst>
              <a:ext uri="{FF2B5EF4-FFF2-40B4-BE49-F238E27FC236}">
                <a16:creationId xmlns:a16="http://schemas.microsoft.com/office/drawing/2014/main" id="{4BE5221D-1ABD-48C9-9817-23374D75E493}"/>
              </a:ext>
            </a:extLst>
          </p:cNvPr>
          <p:cNvSpPr/>
          <p:nvPr/>
        </p:nvSpPr>
        <p:spPr>
          <a:xfrm>
            <a:off x="6023019" y="6293536"/>
            <a:ext cx="1633781"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en-US" b="1">
                <a:solidFill>
                  <a:schemeClr val="bg1"/>
                </a:solidFill>
                <a:latin typeface="Arial" panose="020B0604020202020204" pitchFamily="34" charset="0"/>
                <a:cs typeface="Arial" panose="020B0604020202020204" pitchFamily="34" charset="0"/>
              </a:rPr>
              <a:t>attend.sl/nrfx</a:t>
            </a:r>
            <a:endParaRPr lang="en-US" b="1" dirty="0">
              <a:solidFill>
                <a:schemeClr val="bg1"/>
              </a:solidFill>
              <a:latin typeface="Arial" panose="020B0604020202020204" pitchFamily="34" charset="0"/>
              <a:cs typeface="Arial" panose="020B0604020202020204" pitchFamily="34" charset="0"/>
            </a:endParaRPr>
          </a:p>
        </p:txBody>
      </p:sp>
      <p:sp>
        <p:nvSpPr>
          <p:cNvPr id="20" name="#sl-staticobject()">
            <a:extLst>
              <a:ext uri="{FF2B5EF4-FFF2-40B4-BE49-F238E27FC236}">
                <a16:creationId xmlns:a16="http://schemas.microsoft.com/office/drawing/2014/main" id="{E9549D62-85C8-4688-BB93-99EA4B45C425}"/>
              </a:ext>
            </a:extLst>
          </p:cNvPr>
          <p:cNvSpPr txBox="1"/>
          <p:nvPr/>
        </p:nvSpPr>
        <p:spPr>
          <a:xfrm>
            <a:off x="4370444" y="6291785"/>
            <a:ext cx="1739901" cy="369332"/>
          </a:xfrm>
          <a:prstGeom prst="rect">
            <a:avLst/>
          </a:prstGeom>
          <a:noFill/>
        </p:spPr>
        <p:txBody>
          <a:bodyPr wrap="none" rtlCol="0">
            <a:normAutofit/>
          </a:bodyPr>
          <a:lstStyle/>
          <a:p>
            <a:r>
              <a:rPr lang="de-DE">
                <a:solidFill>
                  <a:schemeClr val="bg1"/>
                </a:solidFill>
                <a:latin typeface="Arial" panose="020B0604020202020204" pitchFamily="34" charset="0"/>
                <a:cs typeface="Arial" panose="020B0604020202020204" pitchFamily="34" charset="0"/>
              </a:rPr>
              <a:t>Teilnehmen auf:</a:t>
            </a:r>
          </a:p>
        </p:txBody>
      </p:sp>
      <p:sp>
        <p:nvSpPr>
          <p:cNvPr id="23" name="#sl-countdown()">
            <a:hlinkClick r:id="" action="ppaction://noaction"/>
            <a:extLst>
              <a:ext uri="{FF2B5EF4-FFF2-40B4-BE49-F238E27FC236}">
                <a16:creationId xmlns:a16="http://schemas.microsoft.com/office/drawing/2014/main" id="{20C144BD-0EFA-4A0A-9401-493C3632D4F6}"/>
              </a:ext>
            </a:extLst>
          </p:cNvPr>
          <p:cNvSpPr/>
          <p:nvPr/>
        </p:nvSpPr>
        <p:spPr>
          <a:xfrm>
            <a:off x="2504030" y="6296547"/>
            <a:ext cx="44358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a:solidFill>
                  <a:schemeClr val="bg1"/>
                </a:solidFill>
                <a:latin typeface="Arial" panose="020B0604020202020204" pitchFamily="34" charset="0"/>
                <a:cs typeface="Arial" panose="020B0604020202020204" pitchFamily="34" charset="0"/>
              </a:rPr>
              <a:t>25</a:t>
            </a:r>
            <a:endParaRPr lang="en-US" dirty="0">
              <a:solidFill>
                <a:schemeClr val="bg1"/>
              </a:solidFill>
              <a:latin typeface="Arial" panose="020B0604020202020204" pitchFamily="34" charset="0"/>
              <a:cs typeface="Arial" panose="020B0604020202020204" pitchFamily="34" charset="0"/>
            </a:endParaRPr>
          </a:p>
        </p:txBody>
      </p:sp>
      <p:sp>
        <p:nvSpPr>
          <p:cNvPr id="24" name="#sl-staticobject()">
            <a:extLst>
              <a:ext uri="{FF2B5EF4-FFF2-40B4-BE49-F238E27FC236}">
                <a16:creationId xmlns:a16="http://schemas.microsoft.com/office/drawing/2014/main" id="{DC99BC3B-7BF4-4D83-9C38-466090219E8A}"/>
              </a:ext>
            </a:extLst>
          </p:cNvPr>
          <p:cNvSpPr txBox="1"/>
          <p:nvPr/>
        </p:nvSpPr>
        <p:spPr>
          <a:xfrm>
            <a:off x="676518" y="6291785"/>
            <a:ext cx="1859548" cy="369332"/>
          </a:xfrm>
          <a:prstGeom prst="rect">
            <a:avLst/>
          </a:prstGeom>
          <a:noFill/>
        </p:spPr>
        <p:txBody>
          <a:bodyPr wrap="none" lIns="0" rIns="0" rtlCol="0">
            <a:spAutoFit/>
          </a:bodyPr>
          <a:lstStyle/>
          <a:p>
            <a:r>
              <a:rPr lang="de-DE" dirty="0">
                <a:solidFill>
                  <a:schemeClr val="bg1"/>
                </a:solidFill>
                <a:latin typeface="Arial" panose="020B0604020202020204" pitchFamily="34" charset="0"/>
                <a:cs typeface="Arial" panose="020B0604020202020204" pitchFamily="34" charset="0"/>
              </a:rPr>
              <a:t>Verbleibende Zeit:</a:t>
            </a:r>
          </a:p>
        </p:txBody>
      </p:sp>
      <p:pic>
        <p:nvPicPr>
          <p:cNvPr id="12" name="#sl-staticobject()">
            <a:extLst>
              <a:ext uri="{FF2B5EF4-FFF2-40B4-BE49-F238E27FC236}">
                <a16:creationId xmlns:a16="http://schemas.microsoft.com/office/drawing/2014/main" id="{8068078D-8C33-8346-8A0C-A3EBE7248F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5595" y="350064"/>
            <a:ext cx="2120805" cy="424161"/>
          </a:xfrm>
          <a:prstGeom prst="rect">
            <a:avLst/>
          </a:prstGeom>
        </p:spPr>
      </p:pic>
    </p:spTree>
    <p:custDataLst>
      <p:tags r:id="rId1"/>
    </p:custDataLst>
    <p:extLst>
      <p:ext uri="{BB962C8B-B14F-4D97-AF65-F5344CB8AC3E}">
        <p14:creationId xmlns:p14="http://schemas.microsoft.com/office/powerpoint/2010/main" val="2823516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9E2467F-B669-421C-949F-FAA2EE650E1B}"/>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9828" t="13235" r="3026" b="13235"/>
          <a:stretch/>
        </p:blipFill>
        <p:spPr>
          <a:xfrm>
            <a:off x="-1" y="0"/>
            <a:ext cx="12192001" cy="6858000"/>
          </a:xfrm>
          <a:prstGeom prst="rect">
            <a:avLst/>
          </a:prstGeom>
        </p:spPr>
      </p:pic>
      <p:sp>
        <p:nvSpPr>
          <p:cNvPr id="3" name="#sl-staticobject()">
            <a:hlinkClick r:id="" action="ppaction://noaction"/>
            <a:extLst>
              <a:ext uri="{FF2B5EF4-FFF2-40B4-BE49-F238E27FC236}">
                <a16:creationId xmlns:a16="http://schemas.microsoft.com/office/drawing/2014/main" id="{F732BE26-2B4D-C544-26DF-C9B78075882C}"/>
              </a:ext>
            </a:extLst>
          </p:cNvPr>
          <p:cNvSpPr/>
          <p:nvPr/>
        </p:nvSpPr>
        <p:spPr>
          <a:xfrm>
            <a:off x="905784" y="1248912"/>
            <a:ext cx="10470034" cy="4612922"/>
          </a:xfrm>
          <a:prstGeom prst="roundRect">
            <a:avLst>
              <a:gd name="adj" fmla="val 8241"/>
            </a:avLst>
          </a:prstGeom>
          <a:noFill/>
          <a:ln w="152400" cap="flat" cmpd="sng" algn="ctr">
            <a:solidFill>
              <a:schemeClr val="tx1"/>
            </a:solidFill>
            <a:prstDash val="solid"/>
            <a:miter lim="800000"/>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6" name="#sl-staticobject()">
            <a:hlinkClick r:id="" action="ppaction://noaction"/>
            <a:extLst>
              <a:ext uri="{FF2B5EF4-FFF2-40B4-BE49-F238E27FC236}">
                <a16:creationId xmlns:a16="http://schemas.microsoft.com/office/drawing/2014/main" id="{F4E94B21-D19B-24FB-5C23-18CE6A99275E}"/>
              </a:ext>
            </a:extLst>
          </p:cNvPr>
          <p:cNvSpPr/>
          <p:nvPr/>
        </p:nvSpPr>
        <p:spPr>
          <a:xfrm>
            <a:off x="1031335" y="1334917"/>
            <a:ext cx="10218932" cy="4439005"/>
          </a:xfrm>
          <a:prstGeom prst="roundRect">
            <a:avLst>
              <a:gd name="adj" fmla="val 6343"/>
            </a:avLst>
          </a:prstGeom>
          <a:noFill/>
          <a:ln w="120650" cap="flat" cmpd="sng" algn="ctr">
            <a:solidFill>
              <a:srgbClr val="ED7D31"/>
            </a:solidFill>
            <a:prstDash val="solid"/>
            <a:miter lim="800000"/>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8" name="#sl-staticobject()">
            <a:hlinkClick r:id="" action="ppaction://noaction"/>
            <a:extLst>
              <a:ext uri="{FF2B5EF4-FFF2-40B4-BE49-F238E27FC236}">
                <a16:creationId xmlns:a16="http://schemas.microsoft.com/office/drawing/2014/main" id="{27BE3122-B002-37BE-1174-992144FA92E5}"/>
              </a:ext>
            </a:extLst>
          </p:cNvPr>
          <p:cNvSpPr/>
          <p:nvPr/>
        </p:nvSpPr>
        <p:spPr>
          <a:xfrm>
            <a:off x="1085754" y="1391091"/>
            <a:ext cx="10103985" cy="4321425"/>
          </a:xfrm>
          <a:prstGeom prst="roundRect">
            <a:avLst>
              <a:gd name="adj" fmla="val 4932"/>
            </a:avLst>
          </a:prstGeom>
          <a:solidFill>
            <a:schemeClr val="bg1">
              <a:alpha val="80000"/>
            </a:schemeClr>
          </a:solidFill>
          <a:ln w="111125" cap="flat" cmpd="sng" algn="ctr">
            <a:solidFill>
              <a:schemeClr val="tx1"/>
            </a:solidFill>
            <a:prstDash val="solid"/>
            <a:miter lim="800000"/>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9" name="#sl-pollvoterscount()">
            <a:hlinkClick r:id="" action="ppaction://noaction"/>
            <a:extLst>
              <a:ext uri="{FF2B5EF4-FFF2-40B4-BE49-F238E27FC236}">
                <a16:creationId xmlns:a16="http://schemas.microsoft.com/office/drawing/2014/main" id="{056B196E-15A7-4997-99C4-21378D55F193}"/>
              </a:ext>
            </a:extLst>
          </p:cNvPr>
          <p:cNvSpPr/>
          <p:nvPr/>
        </p:nvSpPr>
        <p:spPr>
          <a:xfrm>
            <a:off x="11136504" y="6264007"/>
            <a:ext cx="548105" cy="408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r"/>
            <a:r>
              <a:rPr lang="en-US">
                <a:solidFill>
                  <a:schemeClr val="bg1"/>
                </a:solidFill>
                <a:latin typeface="Arial" panose="020B0604020202020204" pitchFamily="34" charset="0"/>
                <a:cs typeface="Arial" panose="020B0604020202020204" pitchFamily="34" charset="0"/>
              </a:rPr>
              <a:t>0</a:t>
            </a:r>
            <a:endParaRPr lang="en-US" dirty="0">
              <a:solidFill>
                <a:schemeClr val="bg1"/>
              </a:solidFill>
              <a:latin typeface="Arial" panose="020B0604020202020204" pitchFamily="34" charset="0"/>
              <a:cs typeface="Arial" panose="020B0604020202020204" pitchFamily="34" charset="0"/>
            </a:endParaRPr>
          </a:p>
        </p:txBody>
      </p:sp>
      <p:sp>
        <p:nvSpPr>
          <p:cNvPr id="10" name="#sl-staticobject()">
            <a:extLst>
              <a:ext uri="{FF2B5EF4-FFF2-40B4-BE49-F238E27FC236}">
                <a16:creationId xmlns:a16="http://schemas.microsoft.com/office/drawing/2014/main" id="{449E984D-EE58-4EEC-A842-6B10C326381B}"/>
              </a:ext>
            </a:extLst>
          </p:cNvPr>
          <p:cNvSpPr txBox="1"/>
          <p:nvPr/>
        </p:nvSpPr>
        <p:spPr>
          <a:xfrm>
            <a:off x="10090565" y="6283082"/>
            <a:ext cx="1112440" cy="369332"/>
          </a:xfrm>
          <a:prstGeom prst="rect">
            <a:avLst/>
          </a:prstGeom>
          <a:noFill/>
        </p:spPr>
        <p:txBody>
          <a:bodyPr wrap="none" rtlCol="0">
            <a:normAutofit/>
          </a:bodyPr>
          <a:lstStyle/>
          <a:p>
            <a:pPr algn="r"/>
            <a:r>
              <a:rPr lang="de-DE">
                <a:solidFill>
                  <a:schemeClr val="bg1"/>
                </a:solidFill>
                <a:latin typeface="Arial" panose="020B0604020202020204" pitchFamily="34" charset="0"/>
                <a:cs typeface="Arial" panose="020B0604020202020204" pitchFamily="34" charset="0"/>
              </a:rPr>
              <a:t>Stimmen:</a:t>
            </a:r>
          </a:p>
        </p:txBody>
      </p:sp>
      <p:sp>
        <p:nvSpPr>
          <p:cNvPr id="13" name="#sl-countdown()">
            <a:hlinkClick r:id="" action="ppaction://noaction"/>
            <a:extLst>
              <a:ext uri="{FF2B5EF4-FFF2-40B4-BE49-F238E27FC236}">
                <a16:creationId xmlns:a16="http://schemas.microsoft.com/office/drawing/2014/main" id="{34CB8F2A-2FC8-4877-8596-1AB2D83B6776}"/>
              </a:ext>
            </a:extLst>
          </p:cNvPr>
          <p:cNvSpPr/>
          <p:nvPr/>
        </p:nvSpPr>
        <p:spPr>
          <a:xfrm>
            <a:off x="2504030" y="6296547"/>
            <a:ext cx="44358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a:solidFill>
                  <a:schemeClr val="bg1"/>
                </a:solidFill>
                <a:latin typeface="Arial" panose="020B0604020202020204" pitchFamily="34" charset="0"/>
                <a:cs typeface="Arial" panose="020B0604020202020204" pitchFamily="34" charset="0"/>
              </a:rPr>
              <a:t>25</a:t>
            </a:r>
            <a:endParaRPr lang="en-US" dirty="0">
              <a:solidFill>
                <a:schemeClr val="bg1"/>
              </a:solidFill>
              <a:latin typeface="Arial" panose="020B0604020202020204" pitchFamily="34" charset="0"/>
              <a:cs typeface="Arial" panose="020B0604020202020204" pitchFamily="34" charset="0"/>
            </a:endParaRPr>
          </a:p>
        </p:txBody>
      </p:sp>
      <p:sp>
        <p:nvSpPr>
          <p:cNvPr id="15" name="#sl-staticobject()">
            <a:extLst>
              <a:ext uri="{FF2B5EF4-FFF2-40B4-BE49-F238E27FC236}">
                <a16:creationId xmlns:a16="http://schemas.microsoft.com/office/drawing/2014/main" id="{84AD894F-D5E7-4174-878B-89214916BAFF}"/>
              </a:ext>
            </a:extLst>
          </p:cNvPr>
          <p:cNvSpPr txBox="1"/>
          <p:nvPr/>
        </p:nvSpPr>
        <p:spPr>
          <a:xfrm>
            <a:off x="676518" y="6291785"/>
            <a:ext cx="1859548" cy="369332"/>
          </a:xfrm>
          <a:prstGeom prst="rect">
            <a:avLst/>
          </a:prstGeom>
          <a:noFill/>
        </p:spPr>
        <p:txBody>
          <a:bodyPr wrap="none" lIns="0" rIns="0" rtlCol="0">
            <a:spAutoFit/>
          </a:bodyPr>
          <a:lstStyle/>
          <a:p>
            <a:r>
              <a:rPr lang="de-DE" dirty="0">
                <a:solidFill>
                  <a:schemeClr val="bg1"/>
                </a:solidFill>
                <a:latin typeface="Arial" panose="020B0604020202020204" pitchFamily="34" charset="0"/>
                <a:cs typeface="Arial" panose="020B0604020202020204" pitchFamily="34" charset="0"/>
              </a:rPr>
              <a:t>Verbleibende Zeit:</a:t>
            </a:r>
          </a:p>
        </p:txBody>
      </p:sp>
      <p:pic>
        <p:nvPicPr>
          <p:cNvPr id="16" name="#sl-staticobject()">
            <a:extLst>
              <a:ext uri="{FF2B5EF4-FFF2-40B4-BE49-F238E27FC236}">
                <a16:creationId xmlns:a16="http://schemas.microsoft.com/office/drawing/2014/main" id="{7DC51C05-E1C4-8549-9E5D-8614C941F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595" y="6272535"/>
            <a:ext cx="2120805" cy="424161"/>
          </a:xfrm>
          <a:prstGeom prst="rect">
            <a:avLst/>
          </a:prstGeom>
        </p:spPr>
      </p:pic>
      <p:sp>
        <p:nvSpPr>
          <p:cNvPr id="18" name="#sl-pollquestion()">
            <a:hlinkClick r:id="" action="ppaction://noaction"/>
            <a:extLst>
              <a:ext uri="{FF2B5EF4-FFF2-40B4-BE49-F238E27FC236}">
                <a16:creationId xmlns:a16="http://schemas.microsoft.com/office/drawing/2014/main" id="{DEED9B79-9857-B24F-A073-357548B12235}"/>
              </a:ext>
            </a:extLst>
          </p:cNvPr>
          <p:cNvSpPr/>
          <p:nvPr/>
        </p:nvSpPr>
        <p:spPr>
          <a:xfrm>
            <a:off x="657725" y="77003"/>
            <a:ext cx="10942627" cy="875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fontScale="92500"/>
          </a:bodyPr>
          <a:lstStyle/>
          <a:p>
            <a:pPr>
              <a:lnSpc>
                <a:spcPct val="120000"/>
              </a:lnSpc>
            </a:pPr>
            <a:r>
              <a:rPr lang="de-DE" sz="2800" b="1">
                <a:solidFill>
                  <a:schemeClr val="bg1"/>
                </a:solidFill>
                <a:latin typeface="Arial" panose="020B0604020202020204" pitchFamily="34" charset="0"/>
                <a:cs typeface="Arial" panose="020B0604020202020204" pitchFamily="34" charset="0"/>
              </a:rPr>
              <a:t>Nennen Sie eine Aktivität, die bei Wind einfacher durchzuführen ist.</a:t>
            </a:r>
            <a:endParaRPr lang="de-DE" sz="2800" b="1" dirty="0">
              <a:solidFill>
                <a:schemeClr val="bg1"/>
              </a:solidFill>
              <a:latin typeface="Arial" panose="020B0604020202020204" pitchFamily="34" charset="0"/>
              <a:cs typeface="Arial" panose="020B0604020202020204" pitchFamily="34" charset="0"/>
            </a:endParaRPr>
          </a:p>
        </p:txBody>
      </p:sp>
      <p:sp>
        <p:nvSpPr>
          <p:cNvPr id="12" name="#sl-pollresults()">
            <a:hlinkClick r:id="" action="ppaction://noaction"/>
            <a:extLst>
              <a:ext uri="{FF2B5EF4-FFF2-40B4-BE49-F238E27FC236}">
                <a16:creationId xmlns:a16="http://schemas.microsoft.com/office/drawing/2014/main" id="{CAD97155-B5F6-4AF8-8F6B-34D3AE74DADB}"/>
              </a:ext>
            </a:extLst>
          </p:cNvPr>
          <p:cNvSpPr/>
          <p:nvPr/>
        </p:nvSpPr>
        <p:spPr>
          <a:xfrm>
            <a:off x="467928" y="874222"/>
            <a:ext cx="10942628" cy="5109556"/>
          </a:xfrm>
          <a:prstGeom prst="rect">
            <a:avLst/>
          </a:prstGeom>
          <a:blipFill>
            <a:blip r:embed="rId5"/>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73AB7"/>
              </a:solidFill>
            </a:endParaRPr>
          </a:p>
        </p:txBody>
      </p:sp>
    </p:spTree>
    <p:custDataLst>
      <p:tags r:id="rId1"/>
    </p:custDataLst>
    <p:extLst>
      <p:ext uri="{BB962C8B-B14F-4D97-AF65-F5344CB8AC3E}">
        <p14:creationId xmlns:p14="http://schemas.microsoft.com/office/powerpoint/2010/main" val="3826047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staticobject()" descr="Ein Bild, das Zeichnung enthält.&#10;&#10;Automatisch generierte Beschreibung">
            <a:extLst>
              <a:ext uri="{FF2B5EF4-FFF2-40B4-BE49-F238E27FC236}">
                <a16:creationId xmlns:a16="http://schemas.microsoft.com/office/drawing/2014/main" id="{D747197F-5EC1-8226-E579-0CDBDECEB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pic>
        <p:nvPicPr>
          <p:cNvPr id="4" name="Grafik 3" descr="Ein Bild, das Licht enthält.&#10;&#10;Automatisch generierte Beschreibung">
            <a:extLst>
              <a:ext uri="{FF2B5EF4-FFF2-40B4-BE49-F238E27FC236}">
                <a16:creationId xmlns:a16="http://schemas.microsoft.com/office/drawing/2014/main" id="{C099E5BC-FA2A-2AF3-D136-54A29F1FB775}"/>
              </a:ext>
            </a:extLst>
          </p:cNvPr>
          <p:cNvPicPr>
            <a:picLocks noChangeAspect="1"/>
          </p:cNvPicPr>
          <p:nvPr/>
        </p:nvPicPr>
        <p:blipFill rotWithShape="1">
          <a:blip r:embed="rId6">
            <a:alphaModFix amt="15000"/>
            <a:extLst>
              <a:ext uri="{28A0092B-C50C-407E-A947-70E740481C1C}">
                <a14:useLocalDpi xmlns:a14="http://schemas.microsoft.com/office/drawing/2010/main" val="0"/>
              </a:ext>
            </a:extLst>
          </a:blip>
          <a:srcRect l="5827" t="12625" r="5827" b="6621"/>
          <a:stretch/>
        </p:blipFill>
        <p:spPr>
          <a:xfrm rot="16200000">
            <a:off x="2667001" y="-2667002"/>
            <a:ext cx="6858002" cy="12192002"/>
          </a:xfrm>
          <a:prstGeom prst="rect">
            <a:avLst/>
          </a:prstGeom>
        </p:spPr>
      </p:pic>
      <p:pic>
        <p:nvPicPr>
          <p:cNvPr id="46" name="Grafik 45" descr="Ein Bild, das Text enthält.&#10;&#10;Automatisch generierte Beschreibung">
            <a:extLst>
              <a:ext uri="{FF2B5EF4-FFF2-40B4-BE49-F238E27FC236}">
                <a16:creationId xmlns:a16="http://schemas.microsoft.com/office/drawing/2014/main" id="{3BA361A4-CC8E-31EF-32F2-D0009A3FCEC3}"/>
              </a:ext>
            </a:extLst>
          </p:cNvPr>
          <p:cNvPicPr>
            <a:picLocks noChangeAspect="1"/>
          </p:cNvPicPr>
          <p:nvPr/>
        </p:nvPicPr>
        <p:blipFill rotWithShape="1">
          <a:blip r:embed="rId7">
            <a:extLst>
              <a:ext uri="{28A0092B-C50C-407E-A947-70E740481C1C}">
                <a14:useLocalDpi xmlns:a14="http://schemas.microsoft.com/office/drawing/2010/main" val="0"/>
              </a:ext>
            </a:extLst>
          </a:blip>
          <a:srcRect l="3638" t="18277" r="3638" b="19134"/>
          <a:stretch/>
        </p:blipFill>
        <p:spPr>
          <a:xfrm>
            <a:off x="1" y="-3"/>
            <a:ext cx="12192000" cy="6858003"/>
          </a:xfrm>
          <a:prstGeom prst="rect">
            <a:avLst/>
          </a:prstGeom>
        </p:spPr>
      </p:pic>
      <p:pic>
        <p:nvPicPr>
          <p:cNvPr id="5" name="#sl-staticobject()" descr="Ein Bild, das Zeichnung enthält.&#10;&#10;Automatisch generierte Beschreibung">
            <a:extLst>
              <a:ext uri="{FF2B5EF4-FFF2-40B4-BE49-F238E27FC236}">
                <a16:creationId xmlns:a16="http://schemas.microsoft.com/office/drawing/2014/main" id="{342C52B5-CDDD-89C3-A102-018D9075C8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6" name="Rechteck: abgerundete Ecken 5">
            <a:extLst>
              <a:ext uri="{FF2B5EF4-FFF2-40B4-BE49-F238E27FC236}">
                <a16:creationId xmlns:a16="http://schemas.microsoft.com/office/drawing/2014/main" id="{C4EFBB51-27A3-6485-92E1-B350A5A149CA}"/>
              </a:ext>
            </a:extLst>
          </p:cNvPr>
          <p:cNvSpPr/>
          <p:nvPr/>
        </p:nvSpPr>
        <p:spPr>
          <a:xfrm>
            <a:off x="3994813" y="977385"/>
            <a:ext cx="4202372" cy="923405"/>
          </a:xfrm>
          <a:prstGeom prst="roundRect">
            <a:avLst>
              <a:gd name="adj" fmla="val 24455"/>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7" name="Rechteck: abgerundete Ecken 6">
            <a:extLst>
              <a:ext uri="{FF2B5EF4-FFF2-40B4-BE49-F238E27FC236}">
                <a16:creationId xmlns:a16="http://schemas.microsoft.com/office/drawing/2014/main" id="{2C8071B6-4F11-BB97-385B-0230D9ACB0AD}"/>
              </a:ext>
            </a:extLst>
          </p:cNvPr>
          <p:cNvSpPr/>
          <p:nvPr/>
        </p:nvSpPr>
        <p:spPr>
          <a:xfrm>
            <a:off x="4100985" y="1086986"/>
            <a:ext cx="3990027" cy="704204"/>
          </a:xfrm>
          <a:prstGeom prst="roundRect">
            <a:avLst>
              <a:gd name="adj" fmla="val 24325"/>
            </a:avLst>
          </a:prstGeom>
          <a:solidFill>
            <a:schemeClr val="tx1">
              <a:alpha val="90000"/>
            </a:schemeClr>
          </a:solid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000" dirty="0">
                <a:latin typeface="Franklin Gothic Demi Cond" panose="020B0706030402020204" pitchFamily="34" charset="0"/>
              </a:rPr>
              <a:t>Frage 4</a:t>
            </a:r>
          </a:p>
        </p:txBody>
      </p:sp>
      <p:grpSp>
        <p:nvGrpSpPr>
          <p:cNvPr id="8" name="Gruppieren 7">
            <a:extLst>
              <a:ext uri="{FF2B5EF4-FFF2-40B4-BE49-F238E27FC236}">
                <a16:creationId xmlns:a16="http://schemas.microsoft.com/office/drawing/2014/main" id="{BC56D4C6-F791-836D-526C-B4348CD3338D}"/>
              </a:ext>
            </a:extLst>
          </p:cNvPr>
          <p:cNvGrpSpPr>
            <a:grpSpLocks/>
          </p:cNvGrpSpPr>
          <p:nvPr/>
        </p:nvGrpSpPr>
        <p:grpSpPr>
          <a:xfrm>
            <a:off x="2958512" y="2158510"/>
            <a:ext cx="6274971" cy="2994410"/>
            <a:chOff x="2146174" y="2308981"/>
            <a:chExt cx="7899652" cy="3769706"/>
          </a:xfrm>
        </p:grpSpPr>
        <p:sp>
          <p:nvSpPr>
            <p:cNvPr id="9" name="Rechteck: abgerundete Ecken 8">
              <a:extLst>
                <a:ext uri="{FF2B5EF4-FFF2-40B4-BE49-F238E27FC236}">
                  <a16:creationId xmlns:a16="http://schemas.microsoft.com/office/drawing/2014/main" id="{64F49DDD-0F20-6E84-6C3B-D95F75B5F521}"/>
                </a:ext>
              </a:extLst>
            </p:cNvPr>
            <p:cNvSpPr>
              <a:spLocks/>
            </p:cNvSpPr>
            <p:nvPr/>
          </p:nvSpPr>
          <p:spPr>
            <a:xfrm>
              <a:off x="2146174" y="2308981"/>
              <a:ext cx="7899652" cy="3769706"/>
            </a:xfrm>
            <a:prstGeom prst="roundRect">
              <a:avLst>
                <a:gd name="adj" fmla="val 10338"/>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abgerundete Ecken 9">
              <a:extLst>
                <a:ext uri="{FF2B5EF4-FFF2-40B4-BE49-F238E27FC236}">
                  <a16:creationId xmlns:a16="http://schemas.microsoft.com/office/drawing/2014/main" id="{811B571C-BDC1-C85A-BFD8-468E9BAD8478}"/>
                </a:ext>
              </a:extLst>
            </p:cNvPr>
            <p:cNvSpPr>
              <a:spLocks/>
            </p:cNvSpPr>
            <p:nvPr/>
          </p:nvSpPr>
          <p:spPr>
            <a:xfrm>
              <a:off x="2291344" y="2488471"/>
              <a:ext cx="7609312" cy="3401553"/>
            </a:xfrm>
            <a:prstGeom prst="roundRect">
              <a:avLst>
                <a:gd name="adj" fmla="val 7925"/>
              </a:avLst>
            </a:prstGeom>
            <a:solidFill>
              <a:schemeClr val="tx1">
                <a:alpha val="6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sp>
        <p:nvSpPr>
          <p:cNvPr id="11" name="Rechteck 10">
            <a:extLst>
              <a:ext uri="{FF2B5EF4-FFF2-40B4-BE49-F238E27FC236}">
                <a16:creationId xmlns:a16="http://schemas.microsoft.com/office/drawing/2014/main" id="{681CC5E6-5CE6-DDBE-562A-9AC17E59FFCE}"/>
              </a:ext>
            </a:extLst>
          </p:cNvPr>
          <p:cNvSpPr/>
          <p:nvPr/>
        </p:nvSpPr>
        <p:spPr>
          <a:xfrm>
            <a:off x="3207265" y="2507985"/>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a:extLst>
              <a:ext uri="{FF2B5EF4-FFF2-40B4-BE49-F238E27FC236}">
                <a16:creationId xmlns:a16="http://schemas.microsoft.com/office/drawing/2014/main" id="{5DA8E500-E958-C02A-FE7A-3C383BD4C916}"/>
              </a:ext>
            </a:extLst>
          </p:cNvPr>
          <p:cNvSpPr/>
          <p:nvPr/>
        </p:nvSpPr>
        <p:spPr>
          <a:xfrm>
            <a:off x="3285136" y="2583729"/>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300000"/>
              </a:lnSpc>
            </a:pPr>
            <a:r>
              <a:rPr lang="de-DE" dirty="0">
                <a:latin typeface="Franklin Gothic Demi Cond" panose="020B0706030402020204" pitchFamily="34" charset="0"/>
              </a:rPr>
              <a:t>Drachenfliegen</a:t>
            </a:r>
          </a:p>
          <a:p>
            <a:pPr algn="ctr"/>
            <a:endParaRPr lang="de-AT" sz="1400" dirty="0"/>
          </a:p>
        </p:txBody>
      </p:sp>
      <p:sp>
        <p:nvSpPr>
          <p:cNvPr id="13" name="Rechteck 12">
            <a:extLst>
              <a:ext uri="{FF2B5EF4-FFF2-40B4-BE49-F238E27FC236}">
                <a16:creationId xmlns:a16="http://schemas.microsoft.com/office/drawing/2014/main" id="{B33AB53D-A698-C748-18BF-5BD396687F73}"/>
              </a:ext>
            </a:extLst>
          </p:cNvPr>
          <p:cNvSpPr/>
          <p:nvPr/>
        </p:nvSpPr>
        <p:spPr>
          <a:xfrm>
            <a:off x="5389819" y="2600915"/>
            <a:ext cx="544484" cy="472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4" name="Gerader Verbinder 13">
            <a:extLst>
              <a:ext uri="{FF2B5EF4-FFF2-40B4-BE49-F238E27FC236}">
                <a16:creationId xmlns:a16="http://schemas.microsoft.com/office/drawing/2014/main" id="{7C26CB04-C543-D54E-7833-FFE266FB96B7}"/>
              </a:ext>
            </a:extLst>
          </p:cNvPr>
          <p:cNvCxnSpPr>
            <a:cxnSpLocks/>
          </p:cNvCxnSpPr>
          <p:nvPr/>
        </p:nvCxnSpPr>
        <p:spPr>
          <a:xfrm>
            <a:off x="5391972"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54BD6DDA-BDE1-AE8F-0057-DED3741CC1D1}"/>
              </a:ext>
            </a:extLst>
          </p:cNvPr>
          <p:cNvCxnSpPr>
            <a:cxnSpLocks/>
          </p:cNvCxnSpPr>
          <p:nvPr/>
        </p:nvCxnSpPr>
        <p:spPr>
          <a:xfrm>
            <a:off x="5933510" y="2599411"/>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id="{BFB6E13B-4F94-B0A4-50BF-B4D2E70DEC8C}"/>
              </a:ext>
            </a:extLst>
          </p:cNvPr>
          <p:cNvSpPr/>
          <p:nvPr/>
        </p:nvSpPr>
        <p:spPr>
          <a:xfrm>
            <a:off x="3207265" y="3322189"/>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a:extLst>
              <a:ext uri="{FF2B5EF4-FFF2-40B4-BE49-F238E27FC236}">
                <a16:creationId xmlns:a16="http://schemas.microsoft.com/office/drawing/2014/main" id="{85FA8B14-7ED3-F000-9A18-4745C1F5747D}"/>
              </a:ext>
            </a:extLst>
          </p:cNvPr>
          <p:cNvSpPr/>
          <p:nvPr/>
        </p:nvSpPr>
        <p:spPr>
          <a:xfrm>
            <a:off x="3285136" y="3397934"/>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dirty="0">
                <a:latin typeface="Franklin Gothic Demi Cond" panose="020B0706030402020204" pitchFamily="34" charset="0"/>
              </a:rPr>
              <a:t>Segeln</a:t>
            </a:r>
            <a:endParaRPr lang="de-AT" dirty="0">
              <a:latin typeface="Franklin Gothic Demi Cond" panose="020B0706030402020204" pitchFamily="34" charset="0"/>
            </a:endParaRPr>
          </a:p>
        </p:txBody>
      </p:sp>
      <p:sp>
        <p:nvSpPr>
          <p:cNvPr id="18" name="Rechteck 17">
            <a:extLst>
              <a:ext uri="{FF2B5EF4-FFF2-40B4-BE49-F238E27FC236}">
                <a16:creationId xmlns:a16="http://schemas.microsoft.com/office/drawing/2014/main" id="{BB0D374B-324A-28DE-C839-A69D442B9875}"/>
              </a:ext>
            </a:extLst>
          </p:cNvPr>
          <p:cNvSpPr/>
          <p:nvPr/>
        </p:nvSpPr>
        <p:spPr>
          <a:xfrm>
            <a:off x="5389819" y="3416712"/>
            <a:ext cx="544484" cy="471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9" name="Gerader Verbinder 18">
            <a:extLst>
              <a:ext uri="{FF2B5EF4-FFF2-40B4-BE49-F238E27FC236}">
                <a16:creationId xmlns:a16="http://schemas.microsoft.com/office/drawing/2014/main" id="{B96471F7-995A-B0F6-2609-92F6D43A0209}"/>
              </a:ext>
            </a:extLst>
          </p:cNvPr>
          <p:cNvCxnSpPr>
            <a:cxnSpLocks/>
          </p:cNvCxnSpPr>
          <p:nvPr/>
        </p:nvCxnSpPr>
        <p:spPr>
          <a:xfrm>
            <a:off x="5391972" y="3410845"/>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C70FC32F-9914-E354-E7C8-447CD7B9A166}"/>
              </a:ext>
            </a:extLst>
          </p:cNvPr>
          <p:cNvCxnSpPr>
            <a:cxnSpLocks/>
          </p:cNvCxnSpPr>
          <p:nvPr/>
        </p:nvCxnSpPr>
        <p:spPr>
          <a:xfrm>
            <a:off x="5933510" y="3413616"/>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F1BF0031-A0D8-ADD7-6F97-93CBB0141885}"/>
              </a:ext>
            </a:extLst>
          </p:cNvPr>
          <p:cNvSpPr/>
          <p:nvPr/>
        </p:nvSpPr>
        <p:spPr>
          <a:xfrm>
            <a:off x="3187984" y="4136987"/>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Rechteck 21">
            <a:extLst>
              <a:ext uri="{FF2B5EF4-FFF2-40B4-BE49-F238E27FC236}">
                <a16:creationId xmlns:a16="http://schemas.microsoft.com/office/drawing/2014/main" id="{78CF5B99-1262-81D0-2B40-62BC097DDC2B}"/>
              </a:ext>
            </a:extLst>
          </p:cNvPr>
          <p:cNvSpPr/>
          <p:nvPr/>
        </p:nvSpPr>
        <p:spPr>
          <a:xfrm>
            <a:off x="3265854" y="4212732"/>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AT" dirty="0">
                <a:latin typeface="Franklin Gothic Demi Cond" panose="020B0706030402020204" pitchFamily="34" charset="0"/>
              </a:rPr>
              <a:t>Surfen</a:t>
            </a:r>
          </a:p>
        </p:txBody>
      </p:sp>
      <p:sp>
        <p:nvSpPr>
          <p:cNvPr id="23" name="Rechteck 22">
            <a:extLst>
              <a:ext uri="{FF2B5EF4-FFF2-40B4-BE49-F238E27FC236}">
                <a16:creationId xmlns:a16="http://schemas.microsoft.com/office/drawing/2014/main" id="{C39764CA-B439-2778-44BE-FE84D577475E}"/>
              </a:ext>
            </a:extLst>
          </p:cNvPr>
          <p:cNvSpPr/>
          <p:nvPr/>
        </p:nvSpPr>
        <p:spPr>
          <a:xfrm>
            <a:off x="5370538" y="4227510"/>
            <a:ext cx="544484" cy="4753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24" name="Gerader Verbinder 23">
            <a:extLst>
              <a:ext uri="{FF2B5EF4-FFF2-40B4-BE49-F238E27FC236}">
                <a16:creationId xmlns:a16="http://schemas.microsoft.com/office/drawing/2014/main" id="{48490329-106D-0E11-08C5-5AC0EFA238AD}"/>
              </a:ext>
            </a:extLst>
          </p:cNvPr>
          <p:cNvCxnSpPr>
            <a:cxnSpLocks/>
          </p:cNvCxnSpPr>
          <p:nvPr/>
        </p:nvCxnSpPr>
        <p:spPr>
          <a:xfrm>
            <a:off x="5372690" y="4228414"/>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9526F0B5-8358-A49E-C0F1-18330AEFEB54}"/>
              </a:ext>
            </a:extLst>
          </p:cNvPr>
          <p:cNvCxnSpPr>
            <a:cxnSpLocks/>
          </p:cNvCxnSpPr>
          <p:nvPr/>
        </p:nvCxnSpPr>
        <p:spPr>
          <a:xfrm>
            <a:off x="5918378" y="4228414"/>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6" name="Rechteck 25">
            <a:extLst>
              <a:ext uri="{FF2B5EF4-FFF2-40B4-BE49-F238E27FC236}">
                <a16:creationId xmlns:a16="http://schemas.microsoft.com/office/drawing/2014/main" id="{0A8A309C-F029-0DDE-1D19-C182574F05B2}"/>
              </a:ext>
            </a:extLst>
          </p:cNvPr>
          <p:cNvSpPr/>
          <p:nvPr/>
        </p:nvSpPr>
        <p:spPr>
          <a:xfrm>
            <a:off x="6172380" y="2507985"/>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Rechteck 26">
            <a:extLst>
              <a:ext uri="{FF2B5EF4-FFF2-40B4-BE49-F238E27FC236}">
                <a16:creationId xmlns:a16="http://schemas.microsoft.com/office/drawing/2014/main" id="{AA6393B6-34E9-05E9-91A9-27AF04B750A1}"/>
              </a:ext>
            </a:extLst>
          </p:cNvPr>
          <p:cNvSpPr/>
          <p:nvPr/>
        </p:nvSpPr>
        <p:spPr>
          <a:xfrm>
            <a:off x="6250250" y="2583729"/>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AT" dirty="0">
              <a:latin typeface="Franklin Gothic Demi Cond" panose="020B0706030402020204" pitchFamily="34" charset="0"/>
            </a:endParaRPr>
          </a:p>
        </p:txBody>
      </p:sp>
      <p:sp>
        <p:nvSpPr>
          <p:cNvPr id="28" name="Rechteck 27">
            <a:extLst>
              <a:ext uri="{FF2B5EF4-FFF2-40B4-BE49-F238E27FC236}">
                <a16:creationId xmlns:a16="http://schemas.microsoft.com/office/drawing/2014/main" id="{46A675F6-D6E6-4644-984E-9453F34BFEA7}"/>
              </a:ext>
            </a:extLst>
          </p:cNvPr>
          <p:cNvSpPr/>
          <p:nvPr/>
        </p:nvSpPr>
        <p:spPr>
          <a:xfrm>
            <a:off x="8354934" y="2604199"/>
            <a:ext cx="544484" cy="469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29" name="Gerader Verbinder 28">
            <a:extLst>
              <a:ext uri="{FF2B5EF4-FFF2-40B4-BE49-F238E27FC236}">
                <a16:creationId xmlns:a16="http://schemas.microsoft.com/office/drawing/2014/main" id="{552A8534-5BB2-E7C0-E27B-4BD2013CAF95}"/>
              </a:ext>
            </a:extLst>
          </p:cNvPr>
          <p:cNvCxnSpPr>
            <a:cxnSpLocks/>
          </p:cNvCxnSpPr>
          <p:nvPr/>
        </p:nvCxnSpPr>
        <p:spPr>
          <a:xfrm>
            <a:off x="8357086"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92BA7136-5558-592C-1A49-ADF3BC51CEE8}"/>
              </a:ext>
            </a:extLst>
          </p:cNvPr>
          <p:cNvCxnSpPr>
            <a:cxnSpLocks/>
          </p:cNvCxnSpPr>
          <p:nvPr/>
        </p:nvCxnSpPr>
        <p:spPr>
          <a:xfrm>
            <a:off x="8900003"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1" name="Rechteck 30">
            <a:extLst>
              <a:ext uri="{FF2B5EF4-FFF2-40B4-BE49-F238E27FC236}">
                <a16:creationId xmlns:a16="http://schemas.microsoft.com/office/drawing/2014/main" id="{B5380F08-8C92-CEC9-9227-B0AC65C753E4}"/>
              </a:ext>
            </a:extLst>
          </p:cNvPr>
          <p:cNvSpPr/>
          <p:nvPr/>
        </p:nvSpPr>
        <p:spPr>
          <a:xfrm>
            <a:off x="6172380" y="3322189"/>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2" name="Rechteck 31">
            <a:extLst>
              <a:ext uri="{FF2B5EF4-FFF2-40B4-BE49-F238E27FC236}">
                <a16:creationId xmlns:a16="http://schemas.microsoft.com/office/drawing/2014/main" id="{AC956731-1FDF-D854-4AA2-B96ED125C3DA}"/>
              </a:ext>
            </a:extLst>
          </p:cNvPr>
          <p:cNvSpPr/>
          <p:nvPr/>
        </p:nvSpPr>
        <p:spPr>
          <a:xfrm>
            <a:off x="6250250" y="3397935"/>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AT" dirty="0">
              <a:latin typeface="Franklin Gothic Demi Cond" panose="020B0706030402020204" pitchFamily="34" charset="0"/>
            </a:endParaRPr>
          </a:p>
        </p:txBody>
      </p:sp>
      <p:sp>
        <p:nvSpPr>
          <p:cNvPr id="33" name="Rechteck 32">
            <a:extLst>
              <a:ext uri="{FF2B5EF4-FFF2-40B4-BE49-F238E27FC236}">
                <a16:creationId xmlns:a16="http://schemas.microsoft.com/office/drawing/2014/main" id="{7E1A44E5-0EB3-9691-38EF-280F7EF0D3EE}"/>
              </a:ext>
            </a:extLst>
          </p:cNvPr>
          <p:cNvSpPr/>
          <p:nvPr/>
        </p:nvSpPr>
        <p:spPr>
          <a:xfrm>
            <a:off x="8354934" y="3416863"/>
            <a:ext cx="544484" cy="468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34" name="Gerader Verbinder 33">
            <a:extLst>
              <a:ext uri="{FF2B5EF4-FFF2-40B4-BE49-F238E27FC236}">
                <a16:creationId xmlns:a16="http://schemas.microsoft.com/office/drawing/2014/main" id="{C9F3CEEC-18AB-CCDF-4B91-4D13C0CE16B0}"/>
              </a:ext>
            </a:extLst>
          </p:cNvPr>
          <p:cNvCxnSpPr>
            <a:cxnSpLocks/>
          </p:cNvCxnSpPr>
          <p:nvPr/>
        </p:nvCxnSpPr>
        <p:spPr>
          <a:xfrm>
            <a:off x="8357086" y="3413617"/>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1E6EF2DA-8C54-20A4-5BBB-F02EFBFAC25E}"/>
              </a:ext>
            </a:extLst>
          </p:cNvPr>
          <p:cNvCxnSpPr>
            <a:cxnSpLocks/>
          </p:cNvCxnSpPr>
          <p:nvPr/>
        </p:nvCxnSpPr>
        <p:spPr>
          <a:xfrm>
            <a:off x="8897082" y="3410846"/>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6" name="Rechteck 35">
            <a:extLst>
              <a:ext uri="{FF2B5EF4-FFF2-40B4-BE49-F238E27FC236}">
                <a16:creationId xmlns:a16="http://schemas.microsoft.com/office/drawing/2014/main" id="{F29858FF-7C9E-5855-9AE8-B50A79FC79CA}"/>
              </a:ext>
            </a:extLst>
          </p:cNvPr>
          <p:cNvSpPr/>
          <p:nvPr/>
        </p:nvSpPr>
        <p:spPr>
          <a:xfrm>
            <a:off x="6153098" y="4136988"/>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Rechteck 36">
            <a:extLst>
              <a:ext uri="{FF2B5EF4-FFF2-40B4-BE49-F238E27FC236}">
                <a16:creationId xmlns:a16="http://schemas.microsoft.com/office/drawing/2014/main" id="{12AB9C38-0357-A82C-3506-C611BFBE75B7}"/>
              </a:ext>
            </a:extLst>
          </p:cNvPr>
          <p:cNvSpPr/>
          <p:nvPr/>
        </p:nvSpPr>
        <p:spPr>
          <a:xfrm>
            <a:off x="6230968" y="4212733"/>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DE" dirty="0">
              <a:latin typeface="Franklin Gothic Demi Cond" panose="020B0706030402020204" pitchFamily="34" charset="0"/>
            </a:endParaRPr>
          </a:p>
        </p:txBody>
      </p:sp>
      <p:sp>
        <p:nvSpPr>
          <p:cNvPr id="38" name="Rechteck 37">
            <a:extLst>
              <a:ext uri="{FF2B5EF4-FFF2-40B4-BE49-F238E27FC236}">
                <a16:creationId xmlns:a16="http://schemas.microsoft.com/office/drawing/2014/main" id="{DE0CEC2A-0759-8552-16CD-ABBC510ADE5F}"/>
              </a:ext>
            </a:extLst>
          </p:cNvPr>
          <p:cNvSpPr/>
          <p:nvPr/>
        </p:nvSpPr>
        <p:spPr>
          <a:xfrm>
            <a:off x="8335652" y="4227511"/>
            <a:ext cx="544484" cy="4753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39" name="Gerader Verbinder 38">
            <a:extLst>
              <a:ext uri="{FF2B5EF4-FFF2-40B4-BE49-F238E27FC236}">
                <a16:creationId xmlns:a16="http://schemas.microsoft.com/office/drawing/2014/main" id="{4AB572DC-36C1-D828-7C0B-8BE04755A8D5}"/>
              </a:ext>
            </a:extLst>
          </p:cNvPr>
          <p:cNvCxnSpPr>
            <a:cxnSpLocks/>
          </p:cNvCxnSpPr>
          <p:nvPr/>
        </p:nvCxnSpPr>
        <p:spPr>
          <a:xfrm>
            <a:off x="8337804" y="4228415"/>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DFC5A894-3B32-DDA1-223F-8A4E16127421}"/>
              </a:ext>
            </a:extLst>
          </p:cNvPr>
          <p:cNvCxnSpPr>
            <a:cxnSpLocks/>
          </p:cNvCxnSpPr>
          <p:nvPr/>
        </p:nvCxnSpPr>
        <p:spPr>
          <a:xfrm>
            <a:off x="8883493" y="4228415"/>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FB6CFA0D-D792-1EDC-7EC4-1FDE5008CB9D}"/>
              </a:ext>
            </a:extLst>
          </p:cNvPr>
          <p:cNvSpPr txBox="1"/>
          <p:nvPr/>
        </p:nvSpPr>
        <p:spPr>
          <a:xfrm>
            <a:off x="5438792" y="2666750"/>
            <a:ext cx="444776" cy="400110"/>
          </a:xfrm>
          <a:prstGeom prst="rect">
            <a:avLst/>
          </a:prstGeom>
          <a:noFill/>
        </p:spPr>
        <p:txBody>
          <a:bodyPr wrap="square" rtlCol="0">
            <a:spAutoFit/>
          </a:bodyPr>
          <a:lstStyle/>
          <a:p>
            <a:r>
              <a:rPr lang="de-DE" sz="2000" dirty="0">
                <a:solidFill>
                  <a:schemeClr val="bg1"/>
                </a:solidFill>
                <a:latin typeface="Franklin Gothic Demi Cond" panose="020B0706030402020204" pitchFamily="34" charset="0"/>
              </a:rPr>
              <a:t>89</a:t>
            </a:r>
            <a:endParaRPr lang="de-AT" sz="2000" dirty="0">
              <a:solidFill>
                <a:schemeClr val="bg1"/>
              </a:solidFill>
              <a:latin typeface="Franklin Gothic Demi Cond" panose="020B0706030402020204" pitchFamily="34" charset="0"/>
            </a:endParaRPr>
          </a:p>
        </p:txBody>
      </p:sp>
      <p:sp>
        <p:nvSpPr>
          <p:cNvPr id="42" name="Textfeld 41">
            <a:extLst>
              <a:ext uri="{FF2B5EF4-FFF2-40B4-BE49-F238E27FC236}">
                <a16:creationId xmlns:a16="http://schemas.microsoft.com/office/drawing/2014/main" id="{54F89D35-C2F7-97AB-1F88-002C0274639A}"/>
              </a:ext>
            </a:extLst>
          </p:cNvPr>
          <p:cNvSpPr txBox="1"/>
          <p:nvPr/>
        </p:nvSpPr>
        <p:spPr>
          <a:xfrm>
            <a:off x="5438792" y="3479381"/>
            <a:ext cx="444776" cy="400110"/>
          </a:xfrm>
          <a:prstGeom prst="rect">
            <a:avLst/>
          </a:prstGeom>
          <a:noFill/>
        </p:spPr>
        <p:txBody>
          <a:bodyPr wrap="square" rtlCol="0">
            <a:spAutoFit/>
          </a:bodyPr>
          <a:lstStyle/>
          <a:p>
            <a:r>
              <a:rPr lang="de-DE" sz="2000" dirty="0">
                <a:solidFill>
                  <a:schemeClr val="bg1"/>
                </a:solidFill>
                <a:latin typeface="Franklin Gothic Demi Cond" panose="020B0706030402020204" pitchFamily="34" charset="0"/>
              </a:rPr>
              <a:t>07</a:t>
            </a:r>
            <a:endParaRPr lang="de-AT" sz="2000" dirty="0">
              <a:solidFill>
                <a:schemeClr val="bg1"/>
              </a:solidFill>
              <a:latin typeface="Franklin Gothic Demi Cond" panose="020B0706030402020204" pitchFamily="34" charset="0"/>
            </a:endParaRPr>
          </a:p>
        </p:txBody>
      </p:sp>
      <p:sp>
        <p:nvSpPr>
          <p:cNvPr id="43" name="Textfeld 42">
            <a:extLst>
              <a:ext uri="{FF2B5EF4-FFF2-40B4-BE49-F238E27FC236}">
                <a16:creationId xmlns:a16="http://schemas.microsoft.com/office/drawing/2014/main" id="{790BB3AE-CCA9-89F8-5F9F-BE99637DC328}"/>
              </a:ext>
            </a:extLst>
          </p:cNvPr>
          <p:cNvSpPr txBox="1"/>
          <p:nvPr/>
        </p:nvSpPr>
        <p:spPr>
          <a:xfrm>
            <a:off x="5438792" y="4288114"/>
            <a:ext cx="444776" cy="400110"/>
          </a:xfrm>
          <a:prstGeom prst="rect">
            <a:avLst/>
          </a:prstGeom>
          <a:noFill/>
        </p:spPr>
        <p:txBody>
          <a:bodyPr wrap="square" rtlCol="0">
            <a:spAutoFit/>
          </a:bodyPr>
          <a:lstStyle/>
          <a:p>
            <a:r>
              <a:rPr lang="de-DE" sz="2000" dirty="0">
                <a:solidFill>
                  <a:schemeClr val="bg1"/>
                </a:solidFill>
                <a:latin typeface="Franklin Gothic Demi Cond" panose="020B0706030402020204" pitchFamily="34" charset="0"/>
              </a:rPr>
              <a:t>02</a:t>
            </a:r>
            <a:endParaRPr lang="de-AT" sz="2000" dirty="0">
              <a:solidFill>
                <a:schemeClr val="bg1"/>
              </a:solidFill>
              <a:latin typeface="Franklin Gothic Demi Cond" panose="020B0706030402020204" pitchFamily="34" charset="0"/>
            </a:endParaRPr>
          </a:p>
        </p:txBody>
      </p:sp>
      <p:sp>
        <p:nvSpPr>
          <p:cNvPr id="44" name="Textfeld 43">
            <a:extLst>
              <a:ext uri="{FF2B5EF4-FFF2-40B4-BE49-F238E27FC236}">
                <a16:creationId xmlns:a16="http://schemas.microsoft.com/office/drawing/2014/main" id="{3D1CE23A-34F1-4B47-E290-D9B176464EE2}"/>
              </a:ext>
            </a:extLst>
          </p:cNvPr>
          <p:cNvSpPr txBox="1"/>
          <p:nvPr/>
        </p:nvSpPr>
        <p:spPr>
          <a:xfrm>
            <a:off x="8402756" y="2657171"/>
            <a:ext cx="444776" cy="400110"/>
          </a:xfrm>
          <a:prstGeom prst="rect">
            <a:avLst/>
          </a:prstGeom>
          <a:noFill/>
        </p:spPr>
        <p:txBody>
          <a:bodyPr wrap="square" rtlCol="0">
            <a:spAutoFit/>
          </a:bodyPr>
          <a:lstStyle/>
          <a:p>
            <a:endParaRPr lang="de-AT" sz="2000" dirty="0">
              <a:solidFill>
                <a:schemeClr val="bg1"/>
              </a:solidFill>
              <a:latin typeface="Franklin Gothic Demi Cond" panose="020B0706030402020204" pitchFamily="34" charset="0"/>
            </a:endParaRPr>
          </a:p>
        </p:txBody>
      </p:sp>
    </p:spTree>
    <p:custDataLst>
      <p:tags r:id="rId1"/>
    </p:custDataLst>
    <p:extLst>
      <p:ext uri="{BB962C8B-B14F-4D97-AF65-F5344CB8AC3E}">
        <p14:creationId xmlns:p14="http://schemas.microsoft.com/office/powerpoint/2010/main" val="148872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4" name="Revealing Answe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subTnLst>
                                    <p:audio>
                                      <p:cMediaNode>
                                        <p:cTn display="0" masterRel="sameClick">
                                          <p:stCondLst>
                                            <p:cond evt="begin" delay="0">
                                              <p:tn val="8"/>
                                            </p:cond>
                                          </p:stCondLst>
                                          <p:endCondLst>
                                            <p:cond evt="onStopAudio" delay="0">
                                              <p:tgtEl>
                                                <p:sldTgt/>
                                              </p:tgtEl>
                                            </p:cond>
                                          </p:endCondLst>
                                        </p:cTn>
                                        <p:tgtEl>
                                          <p:sndTgt r:embed="rId4" name="Revealing Answer.wav"/>
                                        </p:tgtEl>
                                      </p:cMediaNode>
                                    </p:audio>
                                  </p:subTnLst>
                                </p:cTn>
                              </p:par>
                            </p:childTnLst>
                          </p:cTn>
                        </p:par>
                        <p:par>
                          <p:cTn id="11" fill="hold">
                            <p:stCondLst>
                              <p:cond delay="500"/>
                            </p:stCondLst>
                            <p:childTnLst>
                              <p:par>
                                <p:cTn id="12" presetID="10" presetClass="entr" presetSubtype="0" fill="hold" grpId="0" nodeType="afterEffect">
                                  <p:stCondLst>
                                    <p:cond delay="9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subTnLst>
                                    <p:audio>
                                      <p:cMediaNode>
                                        <p:cTn display="0" masterRel="sameClick">
                                          <p:stCondLst>
                                            <p:cond evt="begin" delay="0">
                                              <p:tn val="12"/>
                                            </p:cond>
                                          </p:stCondLst>
                                          <p:endCondLst>
                                            <p:cond evt="onStopAudio" delay="0">
                                              <p:tgtEl>
                                                <p:sldTgt/>
                                              </p:tgtEl>
                                            </p:cond>
                                          </p:endCondLst>
                                        </p:cTn>
                                        <p:tgtEl>
                                          <p:sndTgt r:embed="rId4" name="Revealing Answer.wav"/>
                                        </p:tgtEl>
                                      </p:cMediaNode>
                                    </p:audio>
                                  </p:subTnLst>
                                </p:cTn>
                              </p:par>
                              <p:par>
                                <p:cTn id="15" presetID="10" presetClass="entr" presetSubtype="0" fill="hold" grpId="0" nodeType="withEffect">
                                  <p:stCondLst>
                                    <p:cond delay="9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subTnLst>
                                    <p:audio>
                                      <p:cMediaNode>
                                        <p:cTn display="0" masterRel="sameClick">
                                          <p:stCondLst>
                                            <p:cond evt="begin" delay="0">
                                              <p:tn val="15"/>
                                            </p:cond>
                                          </p:stCondLst>
                                          <p:endCondLst>
                                            <p:cond evt="onStopAudio" delay="0">
                                              <p:tgtEl>
                                                <p:sldTgt/>
                                              </p:tgtEl>
                                            </p:cond>
                                          </p:endCondLst>
                                        </p:cTn>
                                        <p:tgtEl>
                                          <p:sndTgt r:embed="rId4" name="Revealing Answer.wav"/>
                                        </p:tgtEl>
                                      </p:cMediaNode>
                                    </p:audio>
                                  </p:subTnLst>
                                </p:cTn>
                              </p:par>
                            </p:childTnLst>
                          </p:cTn>
                        </p:par>
                        <p:par>
                          <p:cTn id="18" fill="hold">
                            <p:stCondLst>
                              <p:cond delay="1900"/>
                            </p:stCondLst>
                            <p:childTnLst>
                              <p:par>
                                <p:cTn id="19" presetID="10" presetClass="entr" presetSubtype="0" fill="hold" grpId="0" nodeType="afterEffect">
                                  <p:stCondLst>
                                    <p:cond delay="90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subTnLst>
                                    <p:audio>
                                      <p:cMediaNode>
                                        <p:cTn display="0" masterRel="sameClick">
                                          <p:stCondLst>
                                            <p:cond evt="begin" delay="0">
                                              <p:tn val="19"/>
                                            </p:cond>
                                          </p:stCondLst>
                                          <p:endCondLst>
                                            <p:cond evt="onStopAudio" delay="0">
                                              <p:tgtEl>
                                                <p:sldTgt/>
                                              </p:tgtEl>
                                            </p:cond>
                                          </p:endCondLst>
                                        </p:cTn>
                                        <p:tgtEl>
                                          <p:sndTgt r:embed="rId4" name="Revealing Answer.wav"/>
                                        </p:tgtEl>
                                      </p:cMediaNode>
                                    </p:audio>
                                  </p:subTnLst>
                                </p:cTn>
                              </p:par>
                              <p:par>
                                <p:cTn id="22" presetID="10" presetClass="entr" presetSubtype="0" fill="hold" grpId="0" nodeType="withEffect">
                                  <p:stCondLst>
                                    <p:cond delay="90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subTnLst>
                                    <p:audio>
                                      <p:cMediaNode>
                                        <p:cTn display="0" masterRel="sameClick">
                                          <p:stCondLst>
                                            <p:cond evt="begin" delay="0">
                                              <p:tn val="22"/>
                                            </p:cond>
                                          </p:stCondLst>
                                          <p:endCondLst>
                                            <p:cond evt="onStopAudio" delay="0">
                                              <p:tgtEl>
                                                <p:sldTgt/>
                                              </p:tgtEl>
                                            </p:cond>
                                          </p:endCondLst>
                                        </p:cTn>
                                        <p:tgtEl>
                                          <p:sndTgt r:embed="rId4" name="Revealing Answer.wav"/>
                                        </p:tgtEl>
                                      </p:cMediaNode>
                                    </p:audio>
                                  </p:subTnLst>
                                </p:cTn>
                              </p:par>
                            </p:childTnLst>
                          </p:cTn>
                        </p:par>
                        <p:par>
                          <p:cTn id="25" fill="hold">
                            <p:stCondLst>
                              <p:cond delay="3300"/>
                            </p:stCondLst>
                            <p:childTnLst>
                              <p:par>
                                <p:cTn id="26" presetID="10" presetClass="entr" presetSubtype="0" fill="hold" grpId="0" nodeType="afterEffect">
                                  <p:stCondLst>
                                    <p:cond delay="90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par>
                          <p:cTn id="29" fill="hold">
                            <p:stCondLst>
                              <p:cond delay="4700"/>
                            </p:stCondLst>
                            <p:childTnLst>
                              <p:par>
                                <p:cTn id="30" presetID="10" presetClass="entr" presetSubtype="0" fill="hold" grpId="0" nodeType="afterEffect">
                                  <p:stCondLst>
                                    <p:cond delay="90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par>
                          <p:cTn id="33" fill="hold">
                            <p:stCondLst>
                              <p:cond delay="6100"/>
                            </p:stCondLst>
                            <p:childTnLst>
                              <p:par>
                                <p:cTn id="34" presetID="10" presetClass="entr" presetSubtype="0" fill="hold" grpId="0" nodeType="afterEffect">
                                  <p:stCondLst>
                                    <p:cond delay="90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2" grpId="0" animBg="1"/>
      <p:bldP spid="27" grpId="0" animBg="1"/>
      <p:bldP spid="32" grpId="0" animBg="1"/>
      <p:bldP spid="37" grpId="0" animBg="1"/>
      <p:bldP spid="41" grpId="0"/>
      <p:bldP spid="42"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enthält.&#10;&#10;Automatisch generierte Beschreibung">
            <a:extLst>
              <a:ext uri="{FF2B5EF4-FFF2-40B4-BE49-F238E27FC236}">
                <a16:creationId xmlns:a16="http://schemas.microsoft.com/office/drawing/2014/main" id="{4180F06C-83F0-6E94-0030-343DF437D3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sl-staticobject()" descr="Ein Bild, das Zeichnung enthält.&#10;&#10;Automatisch generierte Beschreibung">
            <a:extLst>
              <a:ext uri="{FF2B5EF4-FFF2-40B4-BE49-F238E27FC236}">
                <a16:creationId xmlns:a16="http://schemas.microsoft.com/office/drawing/2014/main" id="{361DB358-1E79-A11C-4088-FE6ABD83A9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pic>
        <p:nvPicPr>
          <p:cNvPr id="2" name="200534-50ff9c3b-ba0b-4b65-80fd-b4e0135ac7c1">
            <a:hlinkClick r:id="" action="ppaction://media"/>
            <a:extLst>
              <a:ext uri="{FF2B5EF4-FFF2-40B4-BE49-F238E27FC236}">
                <a16:creationId xmlns:a16="http://schemas.microsoft.com/office/drawing/2014/main" id="{437EAF69-B0C0-9D76-872D-6076A4CC2201}"/>
              </a:ext>
            </a:extLst>
          </p:cNvPr>
          <p:cNvPicPr>
            <a:picLocks noChangeAspect="1"/>
          </p:cNvPicPr>
          <p:nvPr>
            <a:audioFile r:link="rId2"/>
            <p:extLst>
              <p:ext uri="{DAA4B4D4-6D71-4841-9C94-3DE7FCFB9230}">
                <p14:media xmlns:p14="http://schemas.microsoft.com/office/powerpoint/2010/main" r:embed="rId3">
                  <p14:trim end="17462.4166"/>
                  <p14:fade in="500" out="500"/>
                </p14:media>
              </p:ext>
            </p:extLst>
          </p:nvPr>
        </p:nvPicPr>
        <p:blipFill>
          <a:blip r:embed="rId7"/>
          <a:stretch>
            <a:fillRect/>
          </a:stretch>
        </p:blipFill>
        <p:spPr>
          <a:xfrm>
            <a:off x="-725486" y="6191814"/>
            <a:ext cx="487363" cy="487363"/>
          </a:xfrm>
          <a:prstGeom prst="rect">
            <a:avLst/>
          </a:prstGeom>
        </p:spPr>
      </p:pic>
    </p:spTree>
    <p:custDataLst>
      <p:tags r:id="rId1"/>
    </p:custDataLst>
    <p:extLst>
      <p:ext uri="{BB962C8B-B14F-4D97-AF65-F5344CB8AC3E}">
        <p14:creationId xmlns:p14="http://schemas.microsoft.com/office/powerpoint/2010/main" val="58691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20" fill="hold"/>
                                        <p:tgtEl>
                                          <p:spTgt spid="2"/>
                                        </p:tgtEl>
                                      </p:cBhvr>
                                    </p:cmd>
                                  </p:childTnLst>
                                </p:cTn>
                              </p:par>
                              <p:par>
                                <p:cTn id="7" presetID="6" presetClass="entr" presetSubtype="32" fill="hold" nodeType="withEffect">
                                  <p:stCondLst>
                                    <p:cond delay="250"/>
                                  </p:stCondLst>
                                  <p:childTnLst>
                                    <p:set>
                                      <p:cBhvr>
                                        <p:cTn id="8" dur="1" fill="hold">
                                          <p:stCondLst>
                                            <p:cond delay="0"/>
                                          </p:stCondLst>
                                        </p:cTn>
                                        <p:tgtEl>
                                          <p:spTgt spid="9"/>
                                        </p:tgtEl>
                                        <p:attrNameLst>
                                          <p:attrName>style.visibility</p:attrName>
                                        </p:attrNameLst>
                                      </p:cBhvr>
                                      <p:to>
                                        <p:strVal val="visible"/>
                                      </p:to>
                                    </p:set>
                                    <p:animEffect transition="in" filter="circle(out)">
                                      <p:cBhvr>
                                        <p:cTn id="9" dur="2000"/>
                                        <p:tgtEl>
                                          <p:spTgt spid="9"/>
                                        </p:tgtEl>
                                      </p:cBhvr>
                                    </p:animEffect>
                                  </p:childTnLst>
                                </p:cTn>
                              </p:par>
                              <p:par>
                                <p:cTn id="10" presetID="26" presetClass="emph" presetSubtype="0" repeatCount="indefinite" fill="hold" nodeType="withEffect">
                                  <p:stCondLst>
                                    <p:cond delay="1500"/>
                                  </p:stCondLst>
                                  <p:childTnLst>
                                    <p:animEffect transition="out" filter="fade">
                                      <p:cBhvr>
                                        <p:cTn id="11" dur="1000" tmFilter="0, 0; .2, .5; .8, .5; 1, 0"/>
                                        <p:tgtEl>
                                          <p:spTgt spid="9"/>
                                        </p:tgtEl>
                                      </p:cBhvr>
                                    </p:animEffect>
                                    <p:animScale>
                                      <p:cBhvr>
                                        <p:cTn id="12"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Frau, Schild enthält.&#10;&#10;Automatisch generierte Beschreibung">
            <a:extLst>
              <a:ext uri="{FF2B5EF4-FFF2-40B4-BE49-F238E27FC236}">
                <a16:creationId xmlns:a16="http://schemas.microsoft.com/office/drawing/2014/main" id="{B40AFF4E-3CAC-45E1-A768-B7BEFCC34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E0A79B6E-0EC8-7AB5-CA61-70C9992554B3}"/>
              </a:ext>
            </a:extLst>
          </p:cNvPr>
          <p:cNvPicPr>
            <a:picLocks noChangeAspect="1"/>
          </p:cNvPicPr>
          <p:nvPr/>
        </p:nvPicPr>
        <p:blipFill rotWithShape="1">
          <a:blip r:embed="rId4">
            <a:alphaModFix amt="5000"/>
            <a:extLst>
              <a:ext uri="{28A0092B-C50C-407E-A947-70E740481C1C}">
                <a14:useLocalDpi xmlns:a14="http://schemas.microsoft.com/office/drawing/2010/main" val="0"/>
              </a:ext>
            </a:extLst>
          </a:blip>
          <a:srcRect r="24345" b="8786"/>
          <a:stretch/>
        </p:blipFill>
        <p:spPr>
          <a:xfrm>
            <a:off x="2260457" y="114303"/>
            <a:ext cx="9931543" cy="673542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38B249E7-5B71-473F-8BD9-892D6F378771}"/>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209490" y="-655619"/>
            <a:ext cx="7521900" cy="7505343"/>
          </a:xfrm>
          <a:prstGeom prst="rect">
            <a:avLst/>
          </a:prstGeom>
        </p:spPr>
      </p:pic>
      <p:sp>
        <p:nvSpPr>
          <p:cNvPr id="2" name="Titel 1">
            <a:extLst>
              <a:ext uri="{FF2B5EF4-FFF2-40B4-BE49-F238E27FC236}">
                <a16:creationId xmlns:a16="http://schemas.microsoft.com/office/drawing/2014/main" id="{0B9B1636-2088-4D69-8762-EA854843341F}"/>
              </a:ext>
            </a:extLst>
          </p:cNvPr>
          <p:cNvSpPr>
            <a:spLocks noGrp="1"/>
          </p:cNvSpPr>
          <p:nvPr>
            <p:ph type="ctrTitle"/>
          </p:nvPr>
        </p:nvSpPr>
        <p:spPr>
          <a:xfrm>
            <a:off x="566687" y="-108230"/>
            <a:ext cx="11388436" cy="1655762"/>
          </a:xfrm>
        </p:spPr>
        <p:txBody>
          <a:bodyPr>
            <a:normAutofit/>
          </a:bodyPr>
          <a:lstStyle/>
          <a:p>
            <a:pPr algn="l"/>
            <a:r>
              <a:rPr lang="en-GB" sz="2400" dirty="0">
                <a:solidFill>
                  <a:schemeClr val="bg1"/>
                </a:solidFill>
                <a:latin typeface="Lato Light" panose="020F0302020204030203" pitchFamily="34" charset="77"/>
                <a:cs typeface="Calibri" panose="020F0502020204030204" pitchFamily="34" charset="0"/>
              </a:rPr>
              <a:t>Family Feud</a:t>
            </a:r>
            <a:br>
              <a:rPr lang="en-GB" sz="4000" dirty="0">
                <a:solidFill>
                  <a:schemeClr val="bg1"/>
                </a:solidFill>
                <a:latin typeface="Lato" panose="020F0502020204030203" pitchFamily="34" charset="77"/>
                <a:cs typeface="Calibri" panose="020F0502020204030204" pitchFamily="34" charset="0"/>
              </a:rPr>
            </a:br>
            <a:r>
              <a:rPr lang="en-GB" sz="3200" b="1" dirty="0">
                <a:solidFill>
                  <a:schemeClr val="bg1"/>
                </a:solidFill>
                <a:latin typeface="Lato" panose="020F0502020204030203" pitchFamily="34" charset="77"/>
                <a:cs typeface="Calibri" panose="020F0502020204030204" pitchFamily="34" charset="0"/>
              </a:rPr>
              <a:t>Template Tutorial</a:t>
            </a:r>
            <a:endParaRPr lang="en-GB" sz="4000" b="1" dirty="0">
              <a:solidFill>
                <a:schemeClr val="bg1"/>
              </a:solidFill>
              <a:latin typeface="Lato" panose="020F0502020204030203" pitchFamily="34" charset="77"/>
              <a:cs typeface="Calibri" panose="020F0502020204030204" pitchFamily="34" charset="0"/>
            </a:endParaRPr>
          </a:p>
        </p:txBody>
      </p:sp>
      <p:sp>
        <p:nvSpPr>
          <p:cNvPr id="3" name="Untertitel 2">
            <a:extLst>
              <a:ext uri="{FF2B5EF4-FFF2-40B4-BE49-F238E27FC236}">
                <a16:creationId xmlns:a16="http://schemas.microsoft.com/office/drawing/2014/main" id="{3002046B-132D-4BEF-81D6-5FF6F4D6E42F}"/>
              </a:ext>
            </a:extLst>
          </p:cNvPr>
          <p:cNvSpPr>
            <a:spLocks noGrp="1"/>
          </p:cNvSpPr>
          <p:nvPr>
            <p:ph type="subTitle" idx="1"/>
          </p:nvPr>
        </p:nvSpPr>
        <p:spPr>
          <a:xfrm>
            <a:off x="5588452" y="539118"/>
            <a:ext cx="6201766" cy="1206313"/>
          </a:xfrm>
        </p:spPr>
        <p:txBody>
          <a:bodyPr>
            <a:normAutofit fontScale="92500"/>
          </a:bodyPr>
          <a:lstStyle/>
          <a:p>
            <a:pPr algn="l"/>
            <a:r>
              <a:rPr lang="de-AT" dirty="0">
                <a:solidFill>
                  <a:schemeClr val="bg1"/>
                </a:solidFill>
              </a:rPr>
              <a:t>Danke, dass Sie sich für unsere Vorlage entschieden haben! Bitte lesen Sie die folgende kurze Anleitung, um das Template bestmöglich nutzen zu können.</a:t>
            </a:r>
          </a:p>
        </p:txBody>
      </p:sp>
      <p:sp>
        <p:nvSpPr>
          <p:cNvPr id="11" name="Titel 1">
            <a:extLst>
              <a:ext uri="{FF2B5EF4-FFF2-40B4-BE49-F238E27FC236}">
                <a16:creationId xmlns:a16="http://schemas.microsoft.com/office/drawing/2014/main" id="{BEEEE0C5-443D-4EDA-AD95-3ECC2095E156}"/>
              </a:ext>
            </a:extLst>
          </p:cNvPr>
          <p:cNvSpPr txBox="1">
            <a:spLocks/>
          </p:cNvSpPr>
          <p:nvPr/>
        </p:nvSpPr>
        <p:spPr>
          <a:xfrm>
            <a:off x="550062" y="1987709"/>
            <a:ext cx="8906386" cy="5972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AT" sz="3200" b="1" dirty="0">
                <a:solidFill>
                  <a:schemeClr val="bg1"/>
                </a:solidFill>
                <a:latin typeface="Arial Nova" panose="020B0504020202020204" pitchFamily="34" charset="0"/>
              </a:rPr>
              <a:t>Version A – Spielen mit </a:t>
            </a:r>
            <a:r>
              <a:rPr lang="de-AT" sz="3200" b="1" dirty="0" err="1">
                <a:solidFill>
                  <a:schemeClr val="bg1"/>
                </a:solidFill>
                <a:latin typeface="Arial Nova" panose="020B0504020202020204" pitchFamily="34" charset="0"/>
              </a:rPr>
              <a:t>SlideLizard</a:t>
            </a:r>
            <a:endParaRPr lang="de-AT" sz="4800" b="1" dirty="0">
              <a:solidFill>
                <a:schemeClr val="bg1"/>
              </a:solidFill>
              <a:latin typeface="Arial Nova" panose="020B0504020202020204" pitchFamily="34" charset="0"/>
            </a:endParaRPr>
          </a:p>
        </p:txBody>
      </p:sp>
      <p:sp>
        <p:nvSpPr>
          <p:cNvPr id="14" name="Untertitel 2">
            <a:extLst>
              <a:ext uri="{FF2B5EF4-FFF2-40B4-BE49-F238E27FC236}">
                <a16:creationId xmlns:a16="http://schemas.microsoft.com/office/drawing/2014/main" id="{9CB6F860-F507-42A1-95C1-8D287008E3DF}"/>
              </a:ext>
            </a:extLst>
          </p:cNvPr>
          <p:cNvSpPr txBox="1">
            <a:spLocks/>
          </p:cNvSpPr>
          <p:nvPr/>
        </p:nvSpPr>
        <p:spPr>
          <a:xfrm>
            <a:off x="550062" y="2691994"/>
            <a:ext cx="11240156" cy="359450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AT" dirty="0">
                <a:solidFill>
                  <a:schemeClr val="bg1"/>
                </a:solidFill>
              </a:rPr>
              <a:t>Wenn Sie mit </a:t>
            </a:r>
            <a:r>
              <a:rPr lang="de-AT" dirty="0" err="1">
                <a:solidFill>
                  <a:schemeClr val="bg1"/>
                </a:solidFill>
              </a:rPr>
              <a:t>SlideLizard</a:t>
            </a:r>
            <a:r>
              <a:rPr lang="de-AT" dirty="0">
                <a:solidFill>
                  <a:schemeClr val="bg1"/>
                </a:solidFill>
              </a:rPr>
              <a:t> spielen, hat das viele Vorteile – Mit dem Live Quiz Feature können Sie Ihre Teilnehmer mit dem Smartphone abstimmen lassen und direkt die Umfrageergebnisse zeigen! Hier können Sie </a:t>
            </a:r>
            <a:r>
              <a:rPr lang="de-AT" dirty="0" err="1">
                <a:solidFill>
                  <a:schemeClr val="bg1"/>
                </a:solidFill>
              </a:rPr>
              <a:t>SlideLizard</a:t>
            </a:r>
            <a:r>
              <a:rPr lang="de-AT" dirty="0">
                <a:solidFill>
                  <a:schemeClr val="bg1"/>
                </a:solidFill>
              </a:rPr>
              <a:t> kostenlos herunterladen: </a:t>
            </a:r>
            <a:r>
              <a:rPr lang="de-AT" dirty="0">
                <a:solidFill>
                  <a:srgbClr val="00B0F0"/>
                </a:solidFill>
                <a:hlinkClick r:id="rId6">
                  <a:extLst>
                    <a:ext uri="{A12FA001-AC4F-418D-AE19-62706E023703}">
                      <ahyp:hlinkClr xmlns:ahyp="http://schemas.microsoft.com/office/drawing/2018/hyperlinkcolor" val="tx"/>
                    </a:ext>
                  </a:extLst>
                </a:hlinkClick>
              </a:rPr>
              <a:t>https://slidelizard.com/download</a:t>
            </a:r>
            <a:endParaRPr lang="de-AT" dirty="0">
              <a:solidFill>
                <a:srgbClr val="00B0F0"/>
              </a:solidFill>
            </a:endParaRPr>
          </a:p>
          <a:p>
            <a:pPr algn="l"/>
            <a:r>
              <a:rPr lang="de-AT" dirty="0">
                <a:solidFill>
                  <a:schemeClr val="bg1"/>
                </a:solidFill>
              </a:rPr>
              <a:t>Nachdem Sie </a:t>
            </a:r>
            <a:r>
              <a:rPr lang="de-AT" dirty="0" err="1">
                <a:solidFill>
                  <a:schemeClr val="bg1"/>
                </a:solidFill>
              </a:rPr>
              <a:t>SlideLizard</a:t>
            </a:r>
            <a:r>
              <a:rPr lang="de-AT" dirty="0">
                <a:solidFill>
                  <a:schemeClr val="bg1"/>
                </a:solidFill>
              </a:rPr>
              <a:t> heruntergeladen haben, müssen Sie Ihre Präsentation noch verbinden. Wenn Sie dabei Hilfe brauchen, lesen Sie bitte die Anleitung hier: </a:t>
            </a:r>
            <a:r>
              <a:rPr lang="de-AT" dirty="0">
                <a:solidFill>
                  <a:srgbClr val="00B0F0"/>
                </a:solidFill>
              </a:rPr>
              <a:t>https://</a:t>
            </a:r>
            <a:r>
              <a:rPr lang="de-AT" dirty="0" err="1">
                <a:solidFill>
                  <a:srgbClr val="00B0F0"/>
                </a:solidFill>
              </a:rPr>
              <a:t>help.slidelizard.com</a:t>
            </a:r>
            <a:r>
              <a:rPr lang="de-AT" dirty="0">
                <a:solidFill>
                  <a:srgbClr val="00B0F0"/>
                </a:solidFill>
              </a:rPr>
              <a:t>/d/</a:t>
            </a:r>
            <a:r>
              <a:rPr lang="de-AT" dirty="0" err="1">
                <a:solidFill>
                  <a:srgbClr val="00B0F0"/>
                </a:solidFill>
              </a:rPr>
              <a:t>prasentation</a:t>
            </a:r>
            <a:r>
              <a:rPr lang="de-AT" dirty="0">
                <a:solidFill>
                  <a:srgbClr val="00B0F0"/>
                </a:solidFill>
              </a:rPr>
              <a:t>-mit-</a:t>
            </a:r>
            <a:r>
              <a:rPr lang="de-AT" dirty="0" err="1">
                <a:solidFill>
                  <a:srgbClr val="00B0F0"/>
                </a:solidFill>
              </a:rPr>
              <a:t>slidelizard</a:t>
            </a:r>
            <a:r>
              <a:rPr lang="de-AT" dirty="0">
                <a:solidFill>
                  <a:srgbClr val="00B0F0"/>
                </a:solidFill>
              </a:rPr>
              <a:t>-verbinden/</a:t>
            </a:r>
          </a:p>
          <a:p>
            <a:pPr algn="l"/>
            <a:endParaRPr lang="de-AT" dirty="0">
              <a:solidFill>
                <a:srgbClr val="00B0F0"/>
              </a:solidFill>
            </a:endParaRPr>
          </a:p>
          <a:p>
            <a:pPr algn="l"/>
            <a:r>
              <a:rPr lang="de-AT" dirty="0">
                <a:solidFill>
                  <a:schemeClr val="bg1"/>
                </a:solidFill>
              </a:rPr>
              <a:t>Auf der nächsten Seite lernen Sie, wie Sie mit </a:t>
            </a:r>
            <a:r>
              <a:rPr lang="de-AT" dirty="0" err="1">
                <a:solidFill>
                  <a:schemeClr val="bg1"/>
                </a:solidFill>
              </a:rPr>
              <a:t>SlideLizard</a:t>
            </a:r>
            <a:r>
              <a:rPr lang="de-AT" dirty="0">
                <a:solidFill>
                  <a:schemeClr val="bg1"/>
                </a:solidFill>
              </a:rPr>
              <a:t> Quizfragen erstellen, die direkt in die Vorlage eingefügt werden können.</a:t>
            </a:r>
          </a:p>
        </p:txBody>
      </p:sp>
      <p:sp>
        <p:nvSpPr>
          <p:cNvPr id="4" name="Rechteck 3">
            <a:extLst>
              <a:ext uri="{FF2B5EF4-FFF2-40B4-BE49-F238E27FC236}">
                <a16:creationId xmlns:a16="http://schemas.microsoft.com/office/drawing/2014/main" id="{8A96E707-345B-2F4F-AC48-D20202892F60}"/>
              </a:ext>
            </a:extLst>
          </p:cNvPr>
          <p:cNvSpPr/>
          <p:nvPr/>
        </p:nvSpPr>
        <p:spPr>
          <a:xfrm>
            <a:off x="566687" y="1731301"/>
            <a:ext cx="1143689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68C1463C-72F6-6C4B-9EF9-CC00AAB9E403}"/>
              </a:ext>
            </a:extLst>
          </p:cNvPr>
          <p:cNvSpPr/>
          <p:nvPr/>
        </p:nvSpPr>
        <p:spPr>
          <a:xfrm>
            <a:off x="542459" y="5092862"/>
            <a:ext cx="1143689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abgerundete Ecken 12">
            <a:extLst>
              <a:ext uri="{FF2B5EF4-FFF2-40B4-BE49-F238E27FC236}">
                <a16:creationId xmlns:a16="http://schemas.microsoft.com/office/drawing/2014/main" id="{9456D8F2-2B0F-C248-9943-BD9DEA8AFE6C}"/>
              </a:ext>
            </a:extLst>
          </p:cNvPr>
          <p:cNvSpPr/>
          <p:nvPr/>
        </p:nvSpPr>
        <p:spPr>
          <a:xfrm>
            <a:off x="7510068" y="2164556"/>
            <a:ext cx="1302429" cy="32501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Titel 1">
            <a:extLst>
              <a:ext uri="{FF2B5EF4-FFF2-40B4-BE49-F238E27FC236}">
                <a16:creationId xmlns:a16="http://schemas.microsoft.com/office/drawing/2014/main" id="{69DB84D7-3A11-4B4B-99C9-8D89E05E115E}"/>
              </a:ext>
            </a:extLst>
          </p:cNvPr>
          <p:cNvSpPr txBox="1">
            <a:spLocks/>
          </p:cNvSpPr>
          <p:nvPr/>
        </p:nvSpPr>
        <p:spPr>
          <a:xfrm>
            <a:off x="7530010" y="2178844"/>
            <a:ext cx="1282487" cy="2964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AT" sz="1400" b="1" dirty="0">
                <a:solidFill>
                  <a:schemeClr val="bg1"/>
                </a:solidFill>
                <a:latin typeface="Arial Nova" panose="020B0504020202020204" pitchFamily="34" charset="0"/>
              </a:rPr>
              <a:t>EMPFOHLEN</a:t>
            </a:r>
            <a:endParaRPr lang="de-AT" sz="2400" b="1" dirty="0">
              <a:solidFill>
                <a:schemeClr val="bg1"/>
              </a:solidFill>
              <a:latin typeface="Arial Nova" panose="020B0504020202020204" pitchFamily="34" charset="0"/>
            </a:endParaRPr>
          </a:p>
        </p:txBody>
      </p:sp>
    </p:spTree>
    <p:custDataLst>
      <p:tags r:id="rId1"/>
    </p:custDataLst>
    <p:extLst>
      <p:ext uri="{BB962C8B-B14F-4D97-AF65-F5344CB8AC3E}">
        <p14:creationId xmlns:p14="http://schemas.microsoft.com/office/powerpoint/2010/main" val="2461835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25EBA7-75EC-80C8-EE1E-59331A87E8CE}"/>
              </a:ext>
            </a:extLst>
          </p:cNvPr>
          <p:cNvSpPr>
            <a:spLocks noGrp="1"/>
          </p:cNvSpPr>
          <p:nvPr>
            <p:ph type="ctrTitle"/>
          </p:nvPr>
        </p:nvSpPr>
        <p:spPr/>
        <p:txBody>
          <a:bodyPr>
            <a:normAutofit/>
          </a:bodyPr>
          <a:lstStyle/>
          <a:p>
            <a:pPr algn="l"/>
            <a:r>
              <a:rPr lang="de-AT" sz="2800" b="1" dirty="0">
                <a:solidFill>
                  <a:schemeClr val="bg1"/>
                </a:solidFill>
                <a:latin typeface="Arial" panose="020B0604020202020204" pitchFamily="34" charset="0"/>
                <a:cs typeface="Arial" panose="020B0604020202020204" pitchFamily="34" charset="0"/>
              </a:rPr>
              <a:t>Family </a:t>
            </a:r>
            <a:r>
              <a:rPr lang="de-AT" sz="2800" b="1" dirty="0" err="1">
                <a:solidFill>
                  <a:schemeClr val="bg1"/>
                </a:solidFill>
                <a:latin typeface="Arial" panose="020B0604020202020204" pitchFamily="34" charset="0"/>
                <a:cs typeface="Arial" panose="020B0604020202020204" pitchFamily="34" charset="0"/>
              </a:rPr>
              <a:t>Feud</a:t>
            </a:r>
            <a:r>
              <a:rPr lang="de-AT" sz="2800" b="1" dirty="0">
                <a:solidFill>
                  <a:schemeClr val="bg1"/>
                </a:solidFill>
                <a:latin typeface="Arial" panose="020B0604020202020204" pitchFamily="34" charset="0"/>
                <a:cs typeface="Arial" panose="020B0604020202020204" pitchFamily="34" charset="0"/>
              </a:rPr>
              <a:t> – Blogartikel zum Template:</a:t>
            </a:r>
          </a:p>
        </p:txBody>
      </p:sp>
      <p:sp>
        <p:nvSpPr>
          <p:cNvPr id="3" name="Untertitel 2">
            <a:extLst>
              <a:ext uri="{FF2B5EF4-FFF2-40B4-BE49-F238E27FC236}">
                <a16:creationId xmlns:a16="http://schemas.microsoft.com/office/drawing/2014/main" id="{4502C5F7-7713-7B27-A5DF-588BACC15E4B}"/>
              </a:ext>
            </a:extLst>
          </p:cNvPr>
          <p:cNvSpPr>
            <a:spLocks noGrp="1"/>
          </p:cNvSpPr>
          <p:nvPr>
            <p:ph type="subTitle" idx="1"/>
          </p:nvPr>
        </p:nvSpPr>
        <p:spPr/>
        <p:txBody>
          <a:bodyPr/>
          <a:lstStyle/>
          <a:p>
            <a:pPr algn="l"/>
            <a:r>
              <a:rPr lang="de-AT" dirty="0">
                <a:solidFill>
                  <a:schemeClr val="bg1"/>
                </a:solidFill>
                <a:latin typeface="Arial" panose="020B0604020202020204" pitchFamily="34" charset="0"/>
                <a:cs typeface="Arial" panose="020B0604020202020204" pitchFamily="34" charset="0"/>
                <a:hlinkClick r:id="rId3"/>
              </a:rPr>
              <a:t>https://slidelizard.com/de/blog/family-feud-template</a:t>
            </a:r>
            <a:endParaRPr lang="de-AT" dirty="0">
              <a:solidFill>
                <a:schemeClr val="bg1"/>
              </a:solidFill>
              <a:latin typeface="Arial" panose="020B0604020202020204" pitchFamily="34" charset="0"/>
              <a:cs typeface="Arial" panose="020B0604020202020204" pitchFamily="34" charset="0"/>
            </a:endParaRPr>
          </a:p>
          <a:p>
            <a:pPr algn="l"/>
            <a:endParaRPr lang="de-AT" dirty="0">
              <a:solidFill>
                <a:schemeClr val="bg1"/>
              </a:solidFill>
              <a:latin typeface="Arial" panose="020B0604020202020204" pitchFamily="34" charset="0"/>
              <a:cs typeface="Arial" panose="020B0604020202020204" pitchFamily="34" charset="0"/>
            </a:endParaRPr>
          </a:p>
        </p:txBody>
      </p:sp>
      <p:pic>
        <p:nvPicPr>
          <p:cNvPr id="7" name="#sl-staticobject()" descr="Ein Bild, das Zeichnung enthält.&#10;&#10;Automatisch generierte Beschreibung">
            <a:extLst>
              <a:ext uri="{FF2B5EF4-FFF2-40B4-BE49-F238E27FC236}">
                <a16:creationId xmlns:a16="http://schemas.microsoft.com/office/drawing/2014/main" id="{04BCD2EA-52AB-85D6-E1E8-8E85ED50D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Tree>
    <p:custDataLst>
      <p:tags r:id="rId1"/>
    </p:custDataLst>
    <p:extLst>
      <p:ext uri="{BB962C8B-B14F-4D97-AF65-F5344CB8AC3E}">
        <p14:creationId xmlns:p14="http://schemas.microsoft.com/office/powerpoint/2010/main" val="3137973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25EBA7-75EC-80C8-EE1E-59331A87E8CE}"/>
              </a:ext>
            </a:extLst>
          </p:cNvPr>
          <p:cNvSpPr>
            <a:spLocks noGrp="1"/>
          </p:cNvSpPr>
          <p:nvPr>
            <p:ph type="ctrTitle"/>
          </p:nvPr>
        </p:nvSpPr>
        <p:spPr>
          <a:xfrm>
            <a:off x="1524000" y="942745"/>
            <a:ext cx="9144000" cy="1000351"/>
          </a:xfrm>
        </p:spPr>
        <p:txBody>
          <a:bodyPr>
            <a:normAutofit/>
          </a:bodyPr>
          <a:lstStyle/>
          <a:p>
            <a:pPr algn="l"/>
            <a:r>
              <a:rPr lang="de-AT" sz="2800" b="1" dirty="0">
                <a:solidFill>
                  <a:schemeClr val="bg1"/>
                </a:solidFill>
                <a:latin typeface="Arial" panose="020B0604020202020204" pitchFamily="34" charset="0"/>
                <a:cs typeface="Arial" panose="020B0604020202020204" pitchFamily="34" charset="0"/>
              </a:rPr>
              <a:t>Family </a:t>
            </a:r>
            <a:r>
              <a:rPr lang="de-AT" sz="2800" b="1" dirty="0" err="1">
                <a:solidFill>
                  <a:schemeClr val="bg1"/>
                </a:solidFill>
                <a:latin typeface="Arial" panose="020B0604020202020204" pitchFamily="34" charset="0"/>
                <a:cs typeface="Arial" panose="020B0604020202020204" pitchFamily="34" charset="0"/>
              </a:rPr>
              <a:t>Feud</a:t>
            </a:r>
            <a:r>
              <a:rPr lang="de-AT" sz="2800" b="1" dirty="0">
                <a:solidFill>
                  <a:schemeClr val="bg1"/>
                </a:solidFill>
                <a:latin typeface="Arial" panose="020B0604020202020204" pitchFamily="34" charset="0"/>
                <a:cs typeface="Arial" panose="020B0604020202020204" pitchFamily="34" charset="0"/>
              </a:rPr>
              <a:t> – Sounds: Downloadlinks</a:t>
            </a:r>
          </a:p>
        </p:txBody>
      </p:sp>
      <p:sp>
        <p:nvSpPr>
          <p:cNvPr id="3" name="Untertitel 2">
            <a:extLst>
              <a:ext uri="{FF2B5EF4-FFF2-40B4-BE49-F238E27FC236}">
                <a16:creationId xmlns:a16="http://schemas.microsoft.com/office/drawing/2014/main" id="{4502C5F7-7713-7B27-A5DF-588BACC15E4B}"/>
              </a:ext>
            </a:extLst>
          </p:cNvPr>
          <p:cNvSpPr>
            <a:spLocks noGrp="1"/>
          </p:cNvSpPr>
          <p:nvPr>
            <p:ph type="subTitle" idx="1"/>
          </p:nvPr>
        </p:nvSpPr>
        <p:spPr>
          <a:xfrm>
            <a:off x="1524000" y="2090695"/>
            <a:ext cx="9144000" cy="805407"/>
          </a:xfrm>
        </p:spPr>
        <p:txBody>
          <a:bodyPr/>
          <a:lstStyle/>
          <a:p>
            <a:pPr algn="l"/>
            <a:r>
              <a:rPr lang="de-AT" dirty="0">
                <a:solidFill>
                  <a:schemeClr val="bg1"/>
                </a:solidFill>
                <a:latin typeface="Arial" panose="020B0604020202020204" pitchFamily="34" charset="0"/>
                <a:cs typeface="Arial" panose="020B0604020202020204" pitchFamily="34" charset="0"/>
              </a:rPr>
              <a:t>Alle Sounds zur Show: </a:t>
            </a:r>
            <a:r>
              <a:rPr lang="de-AT" dirty="0">
                <a:solidFill>
                  <a:schemeClr val="bg1"/>
                </a:solidFill>
                <a:latin typeface="Arial" panose="020B0604020202020204" pitchFamily="34" charset="0"/>
                <a:cs typeface="Arial" panose="020B0604020202020204" pitchFamily="34" charset="0"/>
                <a:hlinkClick r:id="rId3"/>
              </a:rPr>
              <a:t>https://www.soundboard.com/sb/BGFF#</a:t>
            </a:r>
            <a:r>
              <a:rPr lang="de-AT" dirty="0">
                <a:solidFill>
                  <a:schemeClr val="bg1"/>
                </a:solidFill>
                <a:latin typeface="Arial" panose="020B0604020202020204" pitchFamily="34" charset="0"/>
                <a:cs typeface="Arial" panose="020B0604020202020204" pitchFamily="34" charset="0"/>
              </a:rPr>
              <a:t> </a:t>
            </a:r>
          </a:p>
          <a:p>
            <a:pPr algn="l"/>
            <a:endParaRPr lang="de-AT" dirty="0">
              <a:solidFill>
                <a:schemeClr val="bg1"/>
              </a:solidFill>
              <a:latin typeface="Arial" panose="020B0604020202020204" pitchFamily="34" charset="0"/>
              <a:cs typeface="Arial" panose="020B0604020202020204" pitchFamily="34" charset="0"/>
            </a:endParaRPr>
          </a:p>
        </p:txBody>
      </p:sp>
      <p:pic>
        <p:nvPicPr>
          <p:cNvPr id="7" name="#sl-staticobject()" descr="Ein Bild, das Zeichnung enthält.&#10;&#10;Automatisch generierte Beschreibung">
            <a:extLst>
              <a:ext uri="{FF2B5EF4-FFF2-40B4-BE49-F238E27FC236}">
                <a16:creationId xmlns:a16="http://schemas.microsoft.com/office/drawing/2014/main" id="{07C6D1D6-77E2-C971-4793-6198BDF29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4" name="Titel 1">
            <a:extLst>
              <a:ext uri="{FF2B5EF4-FFF2-40B4-BE49-F238E27FC236}">
                <a16:creationId xmlns:a16="http://schemas.microsoft.com/office/drawing/2014/main" id="{9D7F1AB3-604B-D22E-88B5-09427CF94C55}"/>
              </a:ext>
            </a:extLst>
          </p:cNvPr>
          <p:cNvSpPr txBox="1">
            <a:spLocks/>
          </p:cNvSpPr>
          <p:nvPr/>
        </p:nvSpPr>
        <p:spPr>
          <a:xfrm>
            <a:off x="1524000" y="2598508"/>
            <a:ext cx="9144000" cy="8054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AT" sz="2800" b="1" dirty="0" err="1">
                <a:solidFill>
                  <a:schemeClr val="bg1"/>
                </a:solidFill>
                <a:latin typeface="Arial" panose="020B0604020202020204" pitchFamily="34" charset="0"/>
                <a:cs typeface="Arial" panose="020B0604020202020204" pitchFamily="34" charset="0"/>
              </a:rPr>
              <a:t>Credits</a:t>
            </a:r>
            <a:r>
              <a:rPr lang="de-AT" sz="2800" b="1" dirty="0">
                <a:solidFill>
                  <a:schemeClr val="bg1"/>
                </a:solidFill>
                <a:latin typeface="Arial" panose="020B0604020202020204" pitchFamily="34" charset="0"/>
                <a:cs typeface="Arial" panose="020B0604020202020204" pitchFamily="34" charset="0"/>
              </a:rPr>
              <a:t>:</a:t>
            </a:r>
          </a:p>
        </p:txBody>
      </p:sp>
      <p:sp>
        <p:nvSpPr>
          <p:cNvPr id="5" name="Untertitel 2">
            <a:extLst>
              <a:ext uri="{FF2B5EF4-FFF2-40B4-BE49-F238E27FC236}">
                <a16:creationId xmlns:a16="http://schemas.microsoft.com/office/drawing/2014/main" id="{A2B5D5CC-A264-1791-1CBA-EB760CEC5289}"/>
              </a:ext>
            </a:extLst>
          </p:cNvPr>
          <p:cNvSpPr txBox="1">
            <a:spLocks/>
          </p:cNvSpPr>
          <p:nvPr/>
        </p:nvSpPr>
        <p:spPr>
          <a:xfrm>
            <a:off x="1524000" y="3551513"/>
            <a:ext cx="9144000" cy="24573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Design &amp; Layout – von </a:t>
            </a:r>
            <a:r>
              <a:rPr lang="en-US" dirty="0" err="1">
                <a:solidFill>
                  <a:schemeClr val="bg1"/>
                </a:solidFill>
                <a:latin typeface="Arial" panose="020B0604020202020204" pitchFamily="34" charset="0"/>
                <a:cs typeface="Arial" panose="020B0604020202020204" pitchFamily="34" charset="0"/>
              </a:rPr>
              <a:t>SlideLizard</a:t>
            </a:r>
            <a:endParaRPr lang="en-US" dirty="0">
              <a:solidFill>
                <a:schemeClr val="bg1"/>
              </a:solidFill>
              <a:latin typeface="Arial" panose="020B0604020202020204" pitchFamily="34" charset="0"/>
              <a:cs typeface="Arial" panose="020B0604020202020204" pitchFamily="34" charset="0"/>
            </a:endParaRPr>
          </a:p>
          <a:p>
            <a:pPr marL="342900" indent="-342900" algn="l">
              <a:lnSpc>
                <a:spcPct val="100000"/>
              </a:lnSpc>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Die Soundeffekte, das Logo und das Thema sind das Eigentum von </a:t>
            </a:r>
            <a:r>
              <a:rPr lang="en-US" dirty="0" err="1">
                <a:solidFill>
                  <a:schemeClr val="bg1"/>
                </a:solidFill>
                <a:latin typeface="Arial" panose="020B0604020202020204" pitchFamily="34" charset="0"/>
                <a:cs typeface="Arial" panose="020B0604020202020204" pitchFamily="34" charset="0"/>
              </a:rPr>
              <a:t>FremantleMedia</a:t>
            </a:r>
            <a:r>
              <a:rPr lang="en-US" dirty="0">
                <a:solidFill>
                  <a:schemeClr val="bg1"/>
                </a:solidFill>
                <a:latin typeface="Arial" panose="020B0604020202020204" pitchFamily="34" charset="0"/>
                <a:cs typeface="Arial" panose="020B0604020202020204" pitchFamily="34" charset="0"/>
              </a:rPr>
              <a:t> North America, Inc. </a:t>
            </a:r>
          </a:p>
          <a:p>
            <a:pPr marL="342900" indent="-342900" algn="l">
              <a:lnSpc>
                <a:spcPct val="100000"/>
              </a:lnSpc>
              <a:buFont typeface="Arial" panose="020B0604020202020204" pitchFamily="34" charset="0"/>
              <a:buChar char="•"/>
            </a:pPr>
            <a:r>
              <a:rPr lang="de-DE" dirty="0">
                <a:solidFill>
                  <a:schemeClr val="bg1"/>
                </a:solidFill>
                <a:latin typeface="Arial" panose="020B0604020202020204" pitchFamily="34" charset="0"/>
                <a:cs typeface="Arial" panose="020B0604020202020204" pitchFamily="34" charset="0"/>
              </a:rPr>
              <a:t>Dies ist eine inoffizielle Family </a:t>
            </a:r>
            <a:r>
              <a:rPr lang="de-DE" dirty="0" err="1">
                <a:solidFill>
                  <a:schemeClr val="bg1"/>
                </a:solidFill>
                <a:latin typeface="Arial" panose="020B0604020202020204" pitchFamily="34" charset="0"/>
                <a:cs typeface="Arial" panose="020B0604020202020204" pitchFamily="34" charset="0"/>
              </a:rPr>
              <a:t>Feud</a:t>
            </a:r>
            <a:r>
              <a:rPr lang="de-DE" dirty="0">
                <a:solidFill>
                  <a:schemeClr val="bg1"/>
                </a:solidFill>
                <a:latin typeface="Arial" panose="020B0604020202020204" pitchFamily="34" charset="0"/>
                <a:cs typeface="Arial" panose="020B0604020202020204" pitchFamily="34" charset="0"/>
              </a:rPr>
              <a:t> - Vorlage</a:t>
            </a:r>
            <a:endParaRPr lang="en-US" dirty="0">
              <a:solidFill>
                <a:schemeClr val="bg1"/>
              </a:solidFill>
              <a:latin typeface="Arial" panose="020B0604020202020204" pitchFamily="34" charset="0"/>
              <a:cs typeface="Arial" panose="020B0604020202020204" pitchFamily="34" charset="0"/>
            </a:endParaRPr>
          </a:p>
          <a:p>
            <a:pPr marL="342900" indent="-342900" algn="l">
              <a:lnSpc>
                <a:spcPct val="100000"/>
              </a:lnSpc>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Offizielle </a:t>
            </a:r>
            <a:r>
              <a:rPr lang="en-US" dirty="0" err="1">
                <a:solidFill>
                  <a:schemeClr val="bg1"/>
                </a:solidFill>
                <a:latin typeface="Arial" panose="020B0604020202020204" pitchFamily="34" charset="0"/>
                <a:cs typeface="Arial" panose="020B0604020202020204" pitchFamily="34" charset="0"/>
              </a:rPr>
              <a:t>Seite</a:t>
            </a:r>
            <a:r>
              <a:rPr lang="en-US" dirty="0">
                <a:solidFill>
                  <a:schemeClr val="bg1"/>
                </a:solidFill>
                <a:latin typeface="Arial" panose="020B0604020202020204" pitchFamily="34" charset="0"/>
                <a:cs typeface="Arial" panose="020B0604020202020204" pitchFamily="34" charset="0"/>
              </a:rPr>
              <a:t>: familyfeud.com</a:t>
            </a:r>
            <a:endParaRPr lang="de-AT"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90635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5A20026B-BD52-4B59-A5A6-037EB8A165C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7195074" y="1641327"/>
            <a:ext cx="4481342" cy="4601021"/>
          </a:xfrm>
        </p:spPr>
      </p:pic>
      <p:pic>
        <p:nvPicPr>
          <p:cNvPr id="12" name="Grafik 11">
            <a:extLst>
              <a:ext uri="{FF2B5EF4-FFF2-40B4-BE49-F238E27FC236}">
                <a16:creationId xmlns:a16="http://schemas.microsoft.com/office/drawing/2014/main" id="{768C90B7-FEFC-AE43-82E1-320054A152A7}"/>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5180999" y="257181"/>
            <a:ext cx="1830002" cy="360000"/>
          </a:xfrm>
          <a:prstGeom prst="rect">
            <a:avLst/>
          </a:prstGeom>
        </p:spPr>
      </p:pic>
      <p:sp>
        <p:nvSpPr>
          <p:cNvPr id="16" name="Rechteck 15">
            <a:extLst>
              <a:ext uri="{FF2B5EF4-FFF2-40B4-BE49-F238E27FC236}">
                <a16:creationId xmlns:a16="http://schemas.microsoft.com/office/drawing/2014/main" id="{D7067F53-6801-EB48-9344-10C9917E102C}"/>
              </a:ext>
            </a:extLst>
          </p:cNvPr>
          <p:cNvSpPr/>
          <p:nvPr/>
        </p:nvSpPr>
        <p:spPr>
          <a:xfrm>
            <a:off x="2390990" y="2106847"/>
            <a:ext cx="3837269" cy="369332"/>
          </a:xfrm>
          <a:prstGeom prst="rect">
            <a:avLst/>
          </a:prstGeom>
        </p:spPr>
        <p:txBody>
          <a:bodyPr wrap="none">
            <a:spAutoFit/>
          </a:bodyPr>
          <a:lstStyle/>
          <a:p>
            <a:r>
              <a:rPr lang="de-DE" dirty="0">
                <a:solidFill>
                  <a:prstClr val="white"/>
                </a:solidFill>
                <a:latin typeface="Lato Light" panose="020F0302020204030203" pitchFamily="34" charset="77"/>
                <a:cs typeface="Arial" panose="020B0604020202020204" pitchFamily="34" charset="0"/>
              </a:rPr>
              <a:t>Unternehmensweite Folienbibliothek</a:t>
            </a:r>
          </a:p>
        </p:txBody>
      </p:sp>
      <p:sp>
        <p:nvSpPr>
          <p:cNvPr id="19" name="Rechteck 18">
            <a:extLst>
              <a:ext uri="{FF2B5EF4-FFF2-40B4-BE49-F238E27FC236}">
                <a16:creationId xmlns:a16="http://schemas.microsoft.com/office/drawing/2014/main" id="{66F96FB1-3C65-9F4C-B22B-FB44C33B728B}"/>
              </a:ext>
            </a:extLst>
          </p:cNvPr>
          <p:cNvSpPr/>
          <p:nvPr/>
        </p:nvSpPr>
        <p:spPr>
          <a:xfrm>
            <a:off x="2390990" y="1711248"/>
            <a:ext cx="1678665" cy="430887"/>
          </a:xfrm>
          <a:prstGeom prst="rect">
            <a:avLst/>
          </a:prstGeom>
        </p:spPr>
        <p:txBody>
          <a:bodyPr wrap="none">
            <a:spAutoFit/>
          </a:bodyPr>
          <a:lstStyle/>
          <a:p>
            <a:r>
              <a:rPr lang="en-US" sz="2200" b="1" dirty="0">
                <a:solidFill>
                  <a:prstClr val="white"/>
                </a:solidFill>
                <a:latin typeface="Lato" panose="020F0502020204030203" pitchFamily="34" charset="77"/>
                <a:cs typeface="Arial" panose="020B0604020202020204" pitchFamily="34" charset="0"/>
              </a:rPr>
              <a:t>ERSTELLEN</a:t>
            </a:r>
            <a:endParaRPr lang="de-DE" sz="2200" b="1" dirty="0">
              <a:solidFill>
                <a:prstClr val="white"/>
              </a:solidFill>
              <a:latin typeface="Lato" panose="020F0502020204030203" pitchFamily="34" charset="77"/>
              <a:cs typeface="Arial" panose="020B0604020202020204" pitchFamily="34" charset="0"/>
            </a:endParaRPr>
          </a:p>
        </p:txBody>
      </p:sp>
      <p:sp>
        <p:nvSpPr>
          <p:cNvPr id="15" name="Rechteck 14">
            <a:extLst>
              <a:ext uri="{FF2B5EF4-FFF2-40B4-BE49-F238E27FC236}">
                <a16:creationId xmlns:a16="http://schemas.microsoft.com/office/drawing/2014/main" id="{F1D03B18-8C27-F04E-B4DE-CABAC31742DB}"/>
              </a:ext>
            </a:extLst>
          </p:cNvPr>
          <p:cNvSpPr/>
          <p:nvPr/>
        </p:nvSpPr>
        <p:spPr>
          <a:xfrm>
            <a:off x="9371" y="660126"/>
            <a:ext cx="12192000" cy="584775"/>
          </a:xfrm>
          <a:prstGeom prst="rect">
            <a:avLst/>
          </a:prstGeom>
        </p:spPr>
        <p:txBody>
          <a:bodyPr wrap="square">
            <a:spAutoFit/>
          </a:bodyPr>
          <a:lstStyle/>
          <a:p>
            <a:pPr algn="ctr"/>
            <a:r>
              <a:rPr lang="en-US" sz="3200" b="1" dirty="0">
                <a:solidFill>
                  <a:prstClr val="white"/>
                </a:solidFill>
                <a:latin typeface="Lato" panose="020F0502020204030203" pitchFamily="34" charset="77"/>
                <a:cs typeface="Arial" panose="020B0604020202020204" pitchFamily="34" charset="0"/>
              </a:rPr>
              <a:t>ERFOLG </a:t>
            </a:r>
            <a:r>
              <a:rPr lang="en-US" sz="3200" dirty="0">
                <a:solidFill>
                  <a:prstClr val="white"/>
                </a:solidFill>
                <a:latin typeface="Lato Light" panose="020F0302020204030203" pitchFamily="34" charset="77"/>
                <a:cs typeface="Arial" panose="020B0604020202020204" pitchFamily="34" charset="0"/>
              </a:rPr>
              <a:t>DURCH</a:t>
            </a:r>
            <a:r>
              <a:rPr lang="en-US" sz="3200" b="1" dirty="0">
                <a:solidFill>
                  <a:prstClr val="white"/>
                </a:solidFill>
                <a:latin typeface="Lato" panose="020F0502020204030203" pitchFamily="34" charset="77"/>
                <a:cs typeface="Arial" panose="020B0604020202020204" pitchFamily="34" charset="0"/>
              </a:rPr>
              <a:t> PRÄSENTATIONEN</a:t>
            </a:r>
            <a:endParaRPr lang="de-DE" sz="3200" b="1" dirty="0">
              <a:solidFill>
                <a:prstClr val="white"/>
              </a:solidFill>
              <a:latin typeface="Lato" panose="020F0502020204030203" pitchFamily="34" charset="77"/>
              <a:cs typeface="Arial" panose="020B0604020202020204" pitchFamily="34" charset="0"/>
            </a:endParaRPr>
          </a:p>
        </p:txBody>
      </p:sp>
      <p:sp>
        <p:nvSpPr>
          <p:cNvPr id="20" name="Textfeld 19">
            <a:extLst>
              <a:ext uri="{FF2B5EF4-FFF2-40B4-BE49-F238E27FC236}">
                <a16:creationId xmlns:a16="http://schemas.microsoft.com/office/drawing/2014/main" id="{B4444B7D-0D3F-AF4B-AC46-3B8170F239C6}"/>
              </a:ext>
            </a:extLst>
          </p:cNvPr>
          <p:cNvSpPr txBox="1"/>
          <p:nvPr/>
        </p:nvSpPr>
        <p:spPr>
          <a:xfrm>
            <a:off x="2390990" y="2410636"/>
            <a:ext cx="2589490" cy="369332"/>
          </a:xfrm>
          <a:prstGeom prst="rect">
            <a:avLst/>
          </a:prstGeom>
          <a:noFill/>
        </p:spPr>
        <p:txBody>
          <a:bodyPr wrap="square" rtlCol="0">
            <a:spAutoFit/>
          </a:bodyPr>
          <a:lstStyle/>
          <a:p>
            <a:r>
              <a:rPr lang="en-US" u="sng" dirty="0">
                <a:solidFill>
                  <a:schemeClr val="bg1"/>
                </a:solidFill>
                <a:latin typeface="Lato Light" panose="020F0302020204030203" pitchFamily="34" charset="77"/>
                <a:cs typeface="Arial" panose="020B0604020202020204" pitchFamily="34" charset="0"/>
                <a:hlinkClick r:id="rId5">
                  <a:extLst>
                    <a:ext uri="{A12FA001-AC4F-418D-AE19-62706E023703}">
                      <ahyp:hlinkClr xmlns:ahyp="http://schemas.microsoft.com/office/drawing/2018/hyperlinkcolor" val="tx"/>
                    </a:ext>
                  </a:extLst>
                </a:hlinkClick>
              </a:rPr>
              <a:t>slidelizard.com</a:t>
            </a:r>
            <a:r>
              <a:rPr lang="en-US" u="sng" dirty="0">
                <a:solidFill>
                  <a:schemeClr val="bg1"/>
                </a:solidFill>
                <a:latin typeface="Lato Light" panose="020F0302020204030203" pitchFamily="34" charset="77"/>
                <a:cs typeface="Arial" panose="020B0604020202020204" pitchFamily="34" charset="0"/>
              </a:rPr>
              <a:t>/creator</a:t>
            </a:r>
          </a:p>
        </p:txBody>
      </p:sp>
      <p:pic>
        <p:nvPicPr>
          <p:cNvPr id="4" name="Grafik 3">
            <a:extLst>
              <a:ext uri="{FF2B5EF4-FFF2-40B4-BE49-F238E27FC236}">
                <a16:creationId xmlns:a16="http://schemas.microsoft.com/office/drawing/2014/main" id="{3304EA01-53AF-4646-A852-1200A73736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535" y="1139143"/>
            <a:ext cx="1764000" cy="2348325"/>
          </a:xfrm>
          <a:prstGeom prst="rect">
            <a:avLst/>
          </a:prstGeom>
        </p:spPr>
      </p:pic>
      <p:pic>
        <p:nvPicPr>
          <p:cNvPr id="6" name="Grafik 5">
            <a:extLst>
              <a:ext uri="{FF2B5EF4-FFF2-40B4-BE49-F238E27FC236}">
                <a16:creationId xmlns:a16="http://schemas.microsoft.com/office/drawing/2014/main" id="{D707C2C5-3E7E-D341-9405-7CCFDBC6D6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535" y="2795031"/>
            <a:ext cx="1764000" cy="2348325"/>
          </a:xfrm>
          <a:prstGeom prst="rect">
            <a:avLst/>
          </a:prstGeom>
        </p:spPr>
      </p:pic>
      <p:pic>
        <p:nvPicPr>
          <p:cNvPr id="9" name="Grafik 8">
            <a:extLst>
              <a:ext uri="{FF2B5EF4-FFF2-40B4-BE49-F238E27FC236}">
                <a16:creationId xmlns:a16="http://schemas.microsoft.com/office/drawing/2014/main" id="{0C304341-69DB-E949-A658-085F8D7296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823" y="4457452"/>
            <a:ext cx="1764000" cy="2348325"/>
          </a:xfrm>
          <a:prstGeom prst="rect">
            <a:avLst/>
          </a:prstGeom>
        </p:spPr>
      </p:pic>
      <p:sp>
        <p:nvSpPr>
          <p:cNvPr id="34" name="Rechteck 33">
            <a:extLst>
              <a:ext uri="{FF2B5EF4-FFF2-40B4-BE49-F238E27FC236}">
                <a16:creationId xmlns:a16="http://schemas.microsoft.com/office/drawing/2014/main" id="{ED482A71-441B-5547-B404-19B80833FABF}"/>
              </a:ext>
            </a:extLst>
          </p:cNvPr>
          <p:cNvSpPr/>
          <p:nvPr/>
        </p:nvSpPr>
        <p:spPr>
          <a:xfrm>
            <a:off x="2390990" y="3761480"/>
            <a:ext cx="4531240" cy="369332"/>
          </a:xfrm>
          <a:prstGeom prst="rect">
            <a:avLst/>
          </a:prstGeom>
        </p:spPr>
        <p:txBody>
          <a:bodyPr wrap="none">
            <a:spAutoFit/>
          </a:bodyPr>
          <a:lstStyle/>
          <a:p>
            <a:r>
              <a:rPr lang="de-DE" dirty="0">
                <a:solidFill>
                  <a:prstClr val="white"/>
                </a:solidFill>
                <a:latin typeface="Lato Light" panose="020F0302020204030203" pitchFamily="34" charset="77"/>
                <a:cs typeface="Arial" panose="020B0604020202020204" pitchFamily="34" charset="0"/>
              </a:rPr>
              <a:t>Live Interaktion durch Umfragen und Quizze</a:t>
            </a:r>
          </a:p>
        </p:txBody>
      </p:sp>
      <p:sp>
        <p:nvSpPr>
          <p:cNvPr id="35" name="Rechteck 34">
            <a:extLst>
              <a:ext uri="{FF2B5EF4-FFF2-40B4-BE49-F238E27FC236}">
                <a16:creationId xmlns:a16="http://schemas.microsoft.com/office/drawing/2014/main" id="{0C4ED6DE-9EE4-D74F-B8B4-DEBEE80CF69F}"/>
              </a:ext>
            </a:extLst>
          </p:cNvPr>
          <p:cNvSpPr/>
          <p:nvPr/>
        </p:nvSpPr>
        <p:spPr>
          <a:xfrm>
            <a:off x="2390990" y="3365881"/>
            <a:ext cx="2206886" cy="430887"/>
          </a:xfrm>
          <a:prstGeom prst="rect">
            <a:avLst/>
          </a:prstGeom>
        </p:spPr>
        <p:txBody>
          <a:bodyPr wrap="none">
            <a:spAutoFit/>
          </a:bodyPr>
          <a:lstStyle/>
          <a:p>
            <a:r>
              <a:rPr lang="en-US" sz="2200" b="1" dirty="0">
                <a:solidFill>
                  <a:prstClr val="white"/>
                </a:solidFill>
                <a:latin typeface="Lato" panose="020F0502020204030203" pitchFamily="34" charset="77"/>
                <a:cs typeface="Arial" panose="020B0604020202020204" pitchFamily="34" charset="0"/>
              </a:rPr>
              <a:t>INTERAGIEREN</a:t>
            </a:r>
            <a:endParaRPr lang="de-DE" sz="2200" b="1" dirty="0">
              <a:solidFill>
                <a:prstClr val="white"/>
              </a:solidFill>
              <a:latin typeface="Lato" panose="020F0502020204030203" pitchFamily="34" charset="77"/>
              <a:cs typeface="Arial" panose="020B0604020202020204" pitchFamily="34" charset="0"/>
            </a:endParaRPr>
          </a:p>
        </p:txBody>
      </p:sp>
      <p:sp>
        <p:nvSpPr>
          <p:cNvPr id="36" name="Textfeld 35">
            <a:extLst>
              <a:ext uri="{FF2B5EF4-FFF2-40B4-BE49-F238E27FC236}">
                <a16:creationId xmlns:a16="http://schemas.microsoft.com/office/drawing/2014/main" id="{75CDF7CA-7944-164F-8137-8C6BF20DDC28}"/>
              </a:ext>
            </a:extLst>
          </p:cNvPr>
          <p:cNvSpPr txBox="1"/>
          <p:nvPr/>
        </p:nvSpPr>
        <p:spPr>
          <a:xfrm>
            <a:off x="2390990" y="4065269"/>
            <a:ext cx="2589490" cy="369332"/>
          </a:xfrm>
          <a:prstGeom prst="rect">
            <a:avLst/>
          </a:prstGeom>
          <a:noFill/>
        </p:spPr>
        <p:txBody>
          <a:bodyPr wrap="square" rtlCol="0">
            <a:spAutoFit/>
          </a:bodyPr>
          <a:lstStyle/>
          <a:p>
            <a:r>
              <a:rPr lang="en-US" u="sng" dirty="0">
                <a:solidFill>
                  <a:schemeClr val="bg1"/>
                </a:solidFill>
                <a:latin typeface="Lato Light" panose="020F0302020204030203" pitchFamily="34" charset="77"/>
                <a:cs typeface="Arial" panose="020B0604020202020204" pitchFamily="34" charset="0"/>
                <a:hlinkClick r:id="rId9">
                  <a:extLst>
                    <a:ext uri="{A12FA001-AC4F-418D-AE19-62706E023703}">
                      <ahyp:hlinkClr xmlns:ahyp="http://schemas.microsoft.com/office/drawing/2018/hyperlinkcolor" val="tx"/>
                    </a:ext>
                  </a:extLst>
                </a:hlinkClick>
              </a:rPr>
              <a:t>slidelizard.com</a:t>
            </a:r>
            <a:r>
              <a:rPr lang="en-US" u="sng" dirty="0">
                <a:solidFill>
                  <a:schemeClr val="bg1"/>
                </a:solidFill>
                <a:latin typeface="Lato Light" panose="020F0302020204030203" pitchFamily="34" charset="77"/>
                <a:cs typeface="Arial" panose="020B0604020202020204" pitchFamily="34" charset="0"/>
              </a:rPr>
              <a:t>/live</a:t>
            </a:r>
          </a:p>
        </p:txBody>
      </p:sp>
      <p:sp>
        <p:nvSpPr>
          <p:cNvPr id="37" name="Rechteck 36">
            <a:extLst>
              <a:ext uri="{FF2B5EF4-FFF2-40B4-BE49-F238E27FC236}">
                <a16:creationId xmlns:a16="http://schemas.microsoft.com/office/drawing/2014/main" id="{A143A813-CD06-B743-B9C1-806ACB2AD441}"/>
              </a:ext>
            </a:extLst>
          </p:cNvPr>
          <p:cNvSpPr/>
          <p:nvPr/>
        </p:nvSpPr>
        <p:spPr>
          <a:xfrm>
            <a:off x="2390990" y="5472550"/>
            <a:ext cx="4799134" cy="369332"/>
          </a:xfrm>
          <a:prstGeom prst="rect">
            <a:avLst/>
          </a:prstGeom>
        </p:spPr>
        <p:txBody>
          <a:bodyPr wrap="none">
            <a:spAutoFit/>
          </a:bodyPr>
          <a:lstStyle/>
          <a:p>
            <a:r>
              <a:rPr lang="de-DE" dirty="0">
                <a:solidFill>
                  <a:prstClr val="white"/>
                </a:solidFill>
                <a:latin typeface="Lato Light" panose="020F0302020204030203" pitchFamily="34" charset="77"/>
                <a:cs typeface="Arial" panose="020B0604020202020204" pitchFamily="34" charset="0"/>
              </a:rPr>
              <a:t>360° Analyse von Teilnehmer &amp; Präsentationen</a:t>
            </a:r>
          </a:p>
        </p:txBody>
      </p:sp>
      <p:sp>
        <p:nvSpPr>
          <p:cNvPr id="38" name="Rechteck 37">
            <a:extLst>
              <a:ext uri="{FF2B5EF4-FFF2-40B4-BE49-F238E27FC236}">
                <a16:creationId xmlns:a16="http://schemas.microsoft.com/office/drawing/2014/main" id="{8207751A-E602-8E41-B95F-5FEB9B12474A}"/>
              </a:ext>
            </a:extLst>
          </p:cNvPr>
          <p:cNvSpPr/>
          <p:nvPr/>
        </p:nvSpPr>
        <p:spPr>
          <a:xfrm>
            <a:off x="2390990" y="5086999"/>
            <a:ext cx="2057038" cy="430887"/>
          </a:xfrm>
          <a:prstGeom prst="rect">
            <a:avLst/>
          </a:prstGeom>
        </p:spPr>
        <p:txBody>
          <a:bodyPr wrap="none">
            <a:spAutoFit/>
          </a:bodyPr>
          <a:lstStyle/>
          <a:p>
            <a:r>
              <a:rPr lang="en-US" sz="2200" b="1" dirty="0">
                <a:solidFill>
                  <a:prstClr val="white"/>
                </a:solidFill>
                <a:latin typeface="Lato" panose="020F0502020204030203" pitchFamily="34" charset="77"/>
                <a:cs typeface="Arial" panose="020B0604020202020204" pitchFamily="34" charset="0"/>
              </a:rPr>
              <a:t>ANALYSIEREN</a:t>
            </a:r>
            <a:endParaRPr lang="de-DE" sz="2200" b="1" dirty="0">
              <a:solidFill>
                <a:prstClr val="white"/>
              </a:solidFill>
              <a:latin typeface="Lato" panose="020F0502020204030203" pitchFamily="34" charset="77"/>
              <a:cs typeface="Arial" panose="020B0604020202020204" pitchFamily="34" charset="0"/>
            </a:endParaRPr>
          </a:p>
        </p:txBody>
      </p:sp>
      <p:sp>
        <p:nvSpPr>
          <p:cNvPr id="39" name="Textfeld 38">
            <a:extLst>
              <a:ext uri="{FF2B5EF4-FFF2-40B4-BE49-F238E27FC236}">
                <a16:creationId xmlns:a16="http://schemas.microsoft.com/office/drawing/2014/main" id="{DE13A0B0-06E8-5B46-BF38-8064B5493A43}"/>
              </a:ext>
            </a:extLst>
          </p:cNvPr>
          <p:cNvSpPr txBox="1"/>
          <p:nvPr/>
        </p:nvSpPr>
        <p:spPr>
          <a:xfrm>
            <a:off x="2390990" y="5786387"/>
            <a:ext cx="2589490" cy="369332"/>
          </a:xfrm>
          <a:prstGeom prst="rect">
            <a:avLst/>
          </a:prstGeom>
          <a:noFill/>
        </p:spPr>
        <p:txBody>
          <a:bodyPr wrap="square" rtlCol="0">
            <a:spAutoFit/>
          </a:bodyPr>
          <a:lstStyle/>
          <a:p>
            <a:r>
              <a:rPr lang="en-US" u="sng" dirty="0">
                <a:solidFill>
                  <a:schemeClr val="bg1"/>
                </a:solidFill>
                <a:latin typeface="Lato Light" panose="020F0302020204030203" pitchFamily="34" charset="77"/>
                <a:cs typeface="Arial" panose="020B0604020202020204" pitchFamily="34" charset="0"/>
                <a:hlinkClick r:id="rId10">
                  <a:extLst>
                    <a:ext uri="{A12FA001-AC4F-418D-AE19-62706E023703}">
                      <ahyp:hlinkClr xmlns:ahyp="http://schemas.microsoft.com/office/drawing/2018/hyperlinkcolor" val="tx"/>
                    </a:ext>
                  </a:extLst>
                </a:hlinkClick>
              </a:rPr>
              <a:t>slidelizard.com</a:t>
            </a:r>
            <a:r>
              <a:rPr lang="en-US" u="sng" dirty="0">
                <a:solidFill>
                  <a:schemeClr val="bg1"/>
                </a:solidFill>
                <a:latin typeface="Lato Light" panose="020F0302020204030203" pitchFamily="34" charset="77"/>
                <a:cs typeface="Arial" panose="020B0604020202020204" pitchFamily="34" charset="0"/>
              </a:rPr>
              <a:t>/insights</a:t>
            </a:r>
          </a:p>
        </p:txBody>
      </p:sp>
    </p:spTree>
    <p:custDataLst>
      <p:tags r:id="rId1"/>
    </p:custDataLst>
    <p:extLst>
      <p:ext uri="{BB962C8B-B14F-4D97-AF65-F5344CB8AC3E}">
        <p14:creationId xmlns:p14="http://schemas.microsoft.com/office/powerpoint/2010/main" val="3000016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68F1539-04E7-B587-C333-EEAA2354F16A}"/>
              </a:ext>
            </a:extLst>
          </p:cNvPr>
          <p:cNvSpPr>
            <a:spLocks noGrp="1"/>
          </p:cNvSpPr>
          <p:nvPr>
            <p:ph type="subTitle" idx="1"/>
          </p:nvPr>
        </p:nvSpPr>
        <p:spPr>
          <a:xfrm>
            <a:off x="1704666" y="1196391"/>
            <a:ext cx="4691974" cy="3192729"/>
          </a:xfrm>
        </p:spPr>
        <p:txBody>
          <a:bodyPr>
            <a:normAutofit/>
          </a:bodyPr>
          <a:lstStyle/>
          <a:p>
            <a:pPr algn="l"/>
            <a:r>
              <a:rPr lang="de-DE" sz="1400" i="1" dirty="0">
                <a:solidFill>
                  <a:schemeClr val="bg1"/>
                </a:solidFill>
                <a:latin typeface="Arial" panose="020B0604020202020204" pitchFamily="34" charset="0"/>
                <a:cs typeface="Arial" panose="020B0604020202020204" pitchFamily="34" charset="0"/>
              </a:rPr>
              <a:t>Spielablauf: </a:t>
            </a:r>
          </a:p>
          <a:p>
            <a:pPr algn="l"/>
            <a:r>
              <a:rPr lang="de-DE" sz="1200" dirty="0">
                <a:solidFill>
                  <a:schemeClr val="bg1"/>
                </a:solidFill>
                <a:latin typeface="Arial" panose="020B0604020202020204" pitchFamily="34" charset="0"/>
                <a:cs typeface="Arial" panose="020B0604020202020204" pitchFamily="34" charset="0"/>
              </a:rPr>
              <a:t>1| Am Anfang stellt der Moderator eine Frage. Die Spieler müssen die am häufigst, genannte Antwort (von 100 Befragten) erraten.</a:t>
            </a:r>
          </a:p>
          <a:p>
            <a:pPr algn="l"/>
            <a:r>
              <a:rPr lang="de-DE" sz="1200" dirty="0">
                <a:solidFill>
                  <a:schemeClr val="bg1"/>
                </a:solidFill>
                <a:latin typeface="Arial" panose="020B0604020202020204" pitchFamily="34" charset="0"/>
                <a:cs typeface="Arial" panose="020B0604020202020204" pitchFamily="34" charset="0"/>
              </a:rPr>
              <a:t>2| Danach öffnet sich bei ihnen online ein Fenster, über welches sie eine freie Antwort abgeben können. Alle müssen innerhalb von 25 Sekunden ihre Antworten hochladen, danach kann nichts mehr abgeschickt werden.</a:t>
            </a:r>
          </a:p>
          <a:p>
            <a:pPr algn="l"/>
            <a:r>
              <a:rPr lang="de-DE" sz="1200" dirty="0">
                <a:solidFill>
                  <a:schemeClr val="bg1"/>
                </a:solidFill>
                <a:latin typeface="Arial" panose="020B0604020202020204" pitchFamily="34" charset="0"/>
                <a:cs typeface="Arial" panose="020B0604020202020204" pitchFamily="34" charset="0"/>
              </a:rPr>
              <a:t>3| Die gesammelten Antworten erscheinen dann auf der nächsten Folie in Form einer Wortwolke.</a:t>
            </a:r>
          </a:p>
          <a:p>
            <a:pPr algn="l"/>
            <a:r>
              <a:rPr lang="de-DE" sz="1200" dirty="0">
                <a:solidFill>
                  <a:schemeClr val="bg1"/>
                </a:solidFill>
                <a:latin typeface="Arial" panose="020B0604020202020204" pitchFamily="34" charset="0"/>
                <a:cs typeface="Arial" panose="020B0604020202020204" pitchFamily="34" charset="0"/>
                <a:sym typeface="Wingdings" panose="05000000000000000000" pitchFamily="2" charset="2"/>
              </a:rPr>
              <a:t>4| Am Schluss werden die Lösungen mit den dazugehörigen  Punkten angezeigt. Jeder Spieler soll seine erreichten Punkte gewissenhaft und fair mitschreiben. Dadurch kann man am Ende des Spiels den Gewinner bestimmen. </a:t>
            </a:r>
            <a:endParaRPr lang="de-DE" sz="1200" dirty="0">
              <a:solidFill>
                <a:schemeClr val="bg1"/>
              </a:solidFill>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978E1EF1-F3B2-0767-9036-60BB522FCF50}"/>
              </a:ext>
            </a:extLst>
          </p:cNvPr>
          <p:cNvSpPr txBox="1"/>
          <p:nvPr/>
        </p:nvSpPr>
        <p:spPr>
          <a:xfrm>
            <a:off x="180692" y="0"/>
            <a:ext cx="1508105" cy="6858000"/>
          </a:xfrm>
          <a:prstGeom prst="rect">
            <a:avLst/>
          </a:prstGeom>
          <a:noFill/>
        </p:spPr>
        <p:txBody>
          <a:bodyPr vert="vert270" wrap="square" rtlCol="0">
            <a:spAutoFit/>
          </a:bodyPr>
          <a:lstStyle/>
          <a:p>
            <a:pPr algn="ctr"/>
            <a:r>
              <a:rPr lang="de-DE" sz="5400" b="1" dirty="0">
                <a:solidFill>
                  <a:schemeClr val="bg1"/>
                </a:solidFill>
                <a:latin typeface="Arial" panose="020B0604020202020204" pitchFamily="34" charset="0"/>
                <a:cs typeface="Arial" panose="020B0604020202020204" pitchFamily="34" charset="0"/>
              </a:rPr>
              <a:t>Spielanleitung</a:t>
            </a:r>
            <a:endParaRPr lang="de-DE" sz="7200" i="1" dirty="0">
              <a:solidFill>
                <a:schemeClr val="bg1"/>
              </a:solidFill>
              <a:latin typeface="Arial" panose="020B0604020202020204" pitchFamily="34" charset="0"/>
              <a:cs typeface="Arial" panose="020B0604020202020204" pitchFamily="34" charset="0"/>
            </a:endParaRPr>
          </a:p>
          <a:p>
            <a:pPr algn="ctr"/>
            <a:endParaRPr lang="de-AT" sz="3200" dirty="0"/>
          </a:p>
        </p:txBody>
      </p:sp>
      <p:pic>
        <p:nvPicPr>
          <p:cNvPr id="7" name="#sl-staticobject()" descr="Ein Bild, das Zeichnung enthält.&#10;&#10;Automatisch generierte Beschreibung">
            <a:extLst>
              <a:ext uri="{FF2B5EF4-FFF2-40B4-BE49-F238E27FC236}">
                <a16:creationId xmlns:a16="http://schemas.microsoft.com/office/drawing/2014/main" id="{D2A95C0F-62EA-E4DA-F4C6-A49BF7E24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B0F3FA6B-67B8-5178-C2A4-95615F6FBF5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189189" y="1196391"/>
            <a:ext cx="6002811" cy="5002343"/>
          </a:xfrm>
          <a:prstGeom prst="rect">
            <a:avLst/>
          </a:prstGeom>
        </p:spPr>
      </p:pic>
      <p:grpSp>
        <p:nvGrpSpPr>
          <p:cNvPr id="100" name="Gruppieren 99">
            <a:extLst>
              <a:ext uri="{FF2B5EF4-FFF2-40B4-BE49-F238E27FC236}">
                <a16:creationId xmlns:a16="http://schemas.microsoft.com/office/drawing/2014/main" id="{8F79284E-735A-3CA5-0DF2-593FA66EE2AC}"/>
              </a:ext>
            </a:extLst>
          </p:cNvPr>
          <p:cNvGrpSpPr/>
          <p:nvPr/>
        </p:nvGrpSpPr>
        <p:grpSpPr>
          <a:xfrm>
            <a:off x="7779740" y="3048029"/>
            <a:ext cx="2834333" cy="1378498"/>
            <a:chOff x="2958512" y="2158510"/>
            <a:chExt cx="6274971" cy="3051878"/>
          </a:xfrm>
        </p:grpSpPr>
        <p:grpSp>
          <p:nvGrpSpPr>
            <p:cNvPr id="49" name="Gruppieren 48">
              <a:extLst>
                <a:ext uri="{FF2B5EF4-FFF2-40B4-BE49-F238E27FC236}">
                  <a16:creationId xmlns:a16="http://schemas.microsoft.com/office/drawing/2014/main" id="{C39EADE7-D33C-EE86-6005-A6C06AAC6D29}"/>
                </a:ext>
              </a:extLst>
            </p:cNvPr>
            <p:cNvGrpSpPr>
              <a:grpSpLocks/>
            </p:cNvGrpSpPr>
            <p:nvPr/>
          </p:nvGrpSpPr>
          <p:grpSpPr>
            <a:xfrm>
              <a:off x="2958512" y="2158510"/>
              <a:ext cx="6274971" cy="2994410"/>
              <a:chOff x="2146174" y="2308981"/>
              <a:chExt cx="7899652" cy="3769706"/>
            </a:xfrm>
          </p:grpSpPr>
          <p:sp>
            <p:nvSpPr>
              <p:cNvPr id="50" name="Rechteck: abgerundete Ecken 49">
                <a:extLst>
                  <a:ext uri="{FF2B5EF4-FFF2-40B4-BE49-F238E27FC236}">
                    <a16:creationId xmlns:a16="http://schemas.microsoft.com/office/drawing/2014/main" id="{3EF56A26-9B26-EA48-1943-E70B8035878A}"/>
                  </a:ext>
                </a:extLst>
              </p:cNvPr>
              <p:cNvSpPr>
                <a:spLocks/>
              </p:cNvSpPr>
              <p:nvPr/>
            </p:nvSpPr>
            <p:spPr>
              <a:xfrm>
                <a:off x="2146174" y="2308981"/>
                <a:ext cx="7899652" cy="3769706"/>
              </a:xfrm>
              <a:prstGeom prst="roundRect">
                <a:avLst>
                  <a:gd name="adj" fmla="val 10338"/>
                </a:avLst>
              </a:prstGeom>
              <a:solidFill>
                <a:schemeClr val="tx1">
                  <a:alpha val="9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1" name="Rechteck: abgerundete Ecken 50">
                <a:extLst>
                  <a:ext uri="{FF2B5EF4-FFF2-40B4-BE49-F238E27FC236}">
                    <a16:creationId xmlns:a16="http://schemas.microsoft.com/office/drawing/2014/main" id="{E6CEF5BF-C372-AF11-E5BC-67210B5E90D0}"/>
                  </a:ext>
                </a:extLst>
              </p:cNvPr>
              <p:cNvSpPr>
                <a:spLocks/>
              </p:cNvSpPr>
              <p:nvPr/>
            </p:nvSpPr>
            <p:spPr>
              <a:xfrm>
                <a:off x="2291344" y="2488472"/>
                <a:ext cx="7609311" cy="3401554"/>
              </a:xfrm>
              <a:prstGeom prst="roundRect">
                <a:avLst>
                  <a:gd name="adj" fmla="val 7925"/>
                </a:avLst>
              </a:prstGeom>
              <a:solidFill>
                <a:schemeClr val="tx1">
                  <a:alpha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sp>
          <p:nvSpPr>
            <p:cNvPr id="52" name="Rechteck 51">
              <a:extLst>
                <a:ext uri="{FF2B5EF4-FFF2-40B4-BE49-F238E27FC236}">
                  <a16:creationId xmlns:a16="http://schemas.microsoft.com/office/drawing/2014/main" id="{23C02B14-6DB2-98E7-FE2C-E04E7891B537}"/>
                </a:ext>
              </a:extLst>
            </p:cNvPr>
            <p:cNvSpPr/>
            <p:nvPr/>
          </p:nvSpPr>
          <p:spPr>
            <a:xfrm>
              <a:off x="3207265" y="2507985"/>
              <a:ext cx="2831634" cy="655091"/>
            </a:xfrm>
            <a:prstGeom prst="rect">
              <a:avLst/>
            </a:prstGeom>
            <a:solidFill>
              <a:schemeClr val="tx1">
                <a:lumMod val="85000"/>
                <a:lumOff val="1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Rechteck 52">
              <a:extLst>
                <a:ext uri="{FF2B5EF4-FFF2-40B4-BE49-F238E27FC236}">
                  <a16:creationId xmlns:a16="http://schemas.microsoft.com/office/drawing/2014/main" id="{A12D8E23-576C-7E00-D8A5-509E3B9143E7}"/>
                </a:ext>
              </a:extLst>
            </p:cNvPr>
            <p:cNvSpPr/>
            <p:nvPr/>
          </p:nvSpPr>
          <p:spPr>
            <a:xfrm>
              <a:off x="3285136" y="2583729"/>
              <a:ext cx="2663506" cy="503601"/>
            </a:xfrm>
            <a:prstGeom prst="rect">
              <a:avLst/>
            </a:prstGeom>
            <a:gradFill flip="none" rotWithShape="1">
              <a:gsLst>
                <a:gs pos="0">
                  <a:srgbClr val="002060"/>
                </a:gs>
                <a:gs pos="92000">
                  <a:schemeClr val="accent1">
                    <a:lumMod val="97000"/>
                    <a:lumOff val="3000"/>
                  </a:schemeClr>
                </a:gs>
              </a:gsLst>
              <a:lin ang="162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300000"/>
                </a:lnSpc>
              </a:pPr>
              <a:endParaRPr lang="de-DE" dirty="0">
                <a:latin typeface="Franklin Gothic Demi Cond" panose="020B0706030402020204" pitchFamily="34" charset="0"/>
              </a:endParaRPr>
            </a:p>
            <a:p>
              <a:pPr algn="ctr"/>
              <a:endParaRPr lang="de-AT" sz="1400" dirty="0"/>
            </a:p>
          </p:txBody>
        </p:sp>
        <p:sp>
          <p:nvSpPr>
            <p:cNvPr id="54" name="Rechteck 53">
              <a:extLst>
                <a:ext uri="{FF2B5EF4-FFF2-40B4-BE49-F238E27FC236}">
                  <a16:creationId xmlns:a16="http://schemas.microsoft.com/office/drawing/2014/main" id="{0A49D237-6E15-776A-5BF5-030EB114A790}"/>
                </a:ext>
              </a:extLst>
            </p:cNvPr>
            <p:cNvSpPr/>
            <p:nvPr/>
          </p:nvSpPr>
          <p:spPr>
            <a:xfrm>
              <a:off x="5389819" y="2600915"/>
              <a:ext cx="544484" cy="472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55" name="Gerader Verbinder 54">
              <a:extLst>
                <a:ext uri="{FF2B5EF4-FFF2-40B4-BE49-F238E27FC236}">
                  <a16:creationId xmlns:a16="http://schemas.microsoft.com/office/drawing/2014/main" id="{47637F34-5CCD-9D89-A18A-546F7DA56FEB}"/>
                </a:ext>
              </a:extLst>
            </p:cNvPr>
            <p:cNvCxnSpPr>
              <a:cxnSpLocks/>
            </p:cNvCxnSpPr>
            <p:nvPr/>
          </p:nvCxnSpPr>
          <p:spPr>
            <a:xfrm>
              <a:off x="5391972"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1C41893A-15D1-2F4E-BB60-44C6D47034E7}"/>
                </a:ext>
              </a:extLst>
            </p:cNvPr>
            <p:cNvCxnSpPr>
              <a:cxnSpLocks/>
            </p:cNvCxnSpPr>
            <p:nvPr/>
          </p:nvCxnSpPr>
          <p:spPr>
            <a:xfrm>
              <a:off x="5933510" y="2599411"/>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7" name="Rechteck 56">
              <a:extLst>
                <a:ext uri="{FF2B5EF4-FFF2-40B4-BE49-F238E27FC236}">
                  <a16:creationId xmlns:a16="http://schemas.microsoft.com/office/drawing/2014/main" id="{FBD18469-DE14-12B0-94EE-B765A804E8ED}"/>
                </a:ext>
              </a:extLst>
            </p:cNvPr>
            <p:cNvSpPr/>
            <p:nvPr/>
          </p:nvSpPr>
          <p:spPr>
            <a:xfrm>
              <a:off x="3207265" y="3322189"/>
              <a:ext cx="2831634" cy="655091"/>
            </a:xfrm>
            <a:prstGeom prst="rect">
              <a:avLst/>
            </a:prstGeom>
            <a:solidFill>
              <a:schemeClr val="tx1">
                <a:lumMod val="85000"/>
                <a:lumOff val="1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8" name="Rechteck 57">
              <a:extLst>
                <a:ext uri="{FF2B5EF4-FFF2-40B4-BE49-F238E27FC236}">
                  <a16:creationId xmlns:a16="http://schemas.microsoft.com/office/drawing/2014/main" id="{D94E104E-C455-500D-5EE4-75F448427D02}"/>
                </a:ext>
              </a:extLst>
            </p:cNvPr>
            <p:cNvSpPr/>
            <p:nvPr/>
          </p:nvSpPr>
          <p:spPr>
            <a:xfrm>
              <a:off x="3285136" y="3397934"/>
              <a:ext cx="2663506" cy="503601"/>
            </a:xfrm>
            <a:prstGeom prst="rect">
              <a:avLst/>
            </a:prstGeom>
            <a:gradFill flip="none" rotWithShape="1">
              <a:gsLst>
                <a:gs pos="0">
                  <a:srgbClr val="002060"/>
                </a:gs>
                <a:gs pos="92000">
                  <a:schemeClr val="accent1">
                    <a:lumMod val="97000"/>
                    <a:lumOff val="3000"/>
                  </a:schemeClr>
                </a:gs>
              </a:gsLst>
              <a:lin ang="162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AT" dirty="0">
                <a:latin typeface="Franklin Gothic Demi Cond" panose="020B0706030402020204" pitchFamily="34" charset="0"/>
              </a:endParaRPr>
            </a:p>
          </p:txBody>
        </p:sp>
        <p:sp>
          <p:nvSpPr>
            <p:cNvPr id="59" name="Rechteck 58">
              <a:extLst>
                <a:ext uri="{FF2B5EF4-FFF2-40B4-BE49-F238E27FC236}">
                  <a16:creationId xmlns:a16="http://schemas.microsoft.com/office/drawing/2014/main" id="{06BA7F37-ABC3-A52B-9414-9674F8B39F9A}"/>
                </a:ext>
              </a:extLst>
            </p:cNvPr>
            <p:cNvSpPr/>
            <p:nvPr/>
          </p:nvSpPr>
          <p:spPr>
            <a:xfrm>
              <a:off x="5389819" y="3416712"/>
              <a:ext cx="544484" cy="471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60" name="Gerader Verbinder 59">
              <a:extLst>
                <a:ext uri="{FF2B5EF4-FFF2-40B4-BE49-F238E27FC236}">
                  <a16:creationId xmlns:a16="http://schemas.microsoft.com/office/drawing/2014/main" id="{FC0D00E3-971B-EF79-0FC1-8A906D2D35A6}"/>
                </a:ext>
              </a:extLst>
            </p:cNvPr>
            <p:cNvCxnSpPr>
              <a:cxnSpLocks/>
            </p:cNvCxnSpPr>
            <p:nvPr/>
          </p:nvCxnSpPr>
          <p:spPr>
            <a:xfrm>
              <a:off x="5391972" y="3410845"/>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E5E88227-20E9-D121-EC24-49D760DBEE8E}"/>
                </a:ext>
              </a:extLst>
            </p:cNvPr>
            <p:cNvCxnSpPr>
              <a:cxnSpLocks/>
            </p:cNvCxnSpPr>
            <p:nvPr/>
          </p:nvCxnSpPr>
          <p:spPr>
            <a:xfrm>
              <a:off x="5933510" y="3413616"/>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2" name="Rechteck 61">
              <a:extLst>
                <a:ext uri="{FF2B5EF4-FFF2-40B4-BE49-F238E27FC236}">
                  <a16:creationId xmlns:a16="http://schemas.microsoft.com/office/drawing/2014/main" id="{0F69348F-7B9D-735B-BC03-811180D1228E}"/>
                </a:ext>
              </a:extLst>
            </p:cNvPr>
            <p:cNvSpPr/>
            <p:nvPr/>
          </p:nvSpPr>
          <p:spPr>
            <a:xfrm>
              <a:off x="3187984" y="4136987"/>
              <a:ext cx="2831634" cy="655091"/>
            </a:xfrm>
            <a:prstGeom prst="rect">
              <a:avLst/>
            </a:prstGeom>
            <a:solidFill>
              <a:schemeClr val="tx1">
                <a:lumMod val="85000"/>
                <a:lumOff val="1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Rechteck 62">
              <a:extLst>
                <a:ext uri="{FF2B5EF4-FFF2-40B4-BE49-F238E27FC236}">
                  <a16:creationId xmlns:a16="http://schemas.microsoft.com/office/drawing/2014/main" id="{28D869E3-0360-5F66-938A-068D17161676}"/>
                </a:ext>
              </a:extLst>
            </p:cNvPr>
            <p:cNvSpPr/>
            <p:nvPr/>
          </p:nvSpPr>
          <p:spPr>
            <a:xfrm>
              <a:off x="3265854" y="4212732"/>
              <a:ext cx="2663506" cy="503601"/>
            </a:xfrm>
            <a:prstGeom prst="rect">
              <a:avLst/>
            </a:prstGeom>
            <a:gradFill flip="none" rotWithShape="1">
              <a:gsLst>
                <a:gs pos="0">
                  <a:srgbClr val="002060"/>
                </a:gs>
                <a:gs pos="92000">
                  <a:schemeClr val="accent1">
                    <a:lumMod val="97000"/>
                    <a:lumOff val="3000"/>
                  </a:schemeClr>
                </a:gs>
              </a:gsLst>
              <a:lin ang="162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AT" dirty="0">
                <a:latin typeface="Franklin Gothic Demi Cond" panose="020B0706030402020204" pitchFamily="34" charset="0"/>
              </a:endParaRPr>
            </a:p>
          </p:txBody>
        </p:sp>
        <p:sp>
          <p:nvSpPr>
            <p:cNvPr id="64" name="Rechteck 63">
              <a:extLst>
                <a:ext uri="{FF2B5EF4-FFF2-40B4-BE49-F238E27FC236}">
                  <a16:creationId xmlns:a16="http://schemas.microsoft.com/office/drawing/2014/main" id="{232ED895-2400-C7D2-B665-800B87A2C1B9}"/>
                </a:ext>
              </a:extLst>
            </p:cNvPr>
            <p:cNvSpPr/>
            <p:nvPr/>
          </p:nvSpPr>
          <p:spPr>
            <a:xfrm>
              <a:off x="5370539" y="4227510"/>
              <a:ext cx="544483" cy="4753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65" name="Gerader Verbinder 64">
              <a:extLst>
                <a:ext uri="{FF2B5EF4-FFF2-40B4-BE49-F238E27FC236}">
                  <a16:creationId xmlns:a16="http://schemas.microsoft.com/office/drawing/2014/main" id="{56C0891C-2448-9D56-4287-E60A819B7BC7}"/>
                </a:ext>
              </a:extLst>
            </p:cNvPr>
            <p:cNvCxnSpPr>
              <a:cxnSpLocks/>
            </p:cNvCxnSpPr>
            <p:nvPr/>
          </p:nvCxnSpPr>
          <p:spPr>
            <a:xfrm>
              <a:off x="5372690" y="4228414"/>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540E61EA-5575-8B8E-E88A-AB7EA12C2C68}"/>
                </a:ext>
              </a:extLst>
            </p:cNvPr>
            <p:cNvCxnSpPr>
              <a:cxnSpLocks/>
            </p:cNvCxnSpPr>
            <p:nvPr/>
          </p:nvCxnSpPr>
          <p:spPr>
            <a:xfrm>
              <a:off x="5918378" y="4228414"/>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7" name="Rechteck 66">
              <a:extLst>
                <a:ext uri="{FF2B5EF4-FFF2-40B4-BE49-F238E27FC236}">
                  <a16:creationId xmlns:a16="http://schemas.microsoft.com/office/drawing/2014/main" id="{696B3A8D-70B3-5060-52DA-C9A8D8C3211F}"/>
                </a:ext>
              </a:extLst>
            </p:cNvPr>
            <p:cNvSpPr/>
            <p:nvPr/>
          </p:nvSpPr>
          <p:spPr>
            <a:xfrm>
              <a:off x="6172380" y="2507985"/>
              <a:ext cx="2831634" cy="655091"/>
            </a:xfrm>
            <a:prstGeom prst="rect">
              <a:avLst/>
            </a:prstGeom>
            <a:solidFill>
              <a:schemeClr val="tx1">
                <a:lumMod val="85000"/>
                <a:lumOff val="1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CB25499D-6D44-2BDC-EE10-288A8427AEFA}"/>
                </a:ext>
              </a:extLst>
            </p:cNvPr>
            <p:cNvSpPr/>
            <p:nvPr/>
          </p:nvSpPr>
          <p:spPr>
            <a:xfrm>
              <a:off x="6250250" y="2583729"/>
              <a:ext cx="2663506" cy="503601"/>
            </a:xfrm>
            <a:prstGeom prst="rect">
              <a:avLst/>
            </a:prstGeom>
            <a:gradFill flip="none" rotWithShape="1">
              <a:gsLst>
                <a:gs pos="0">
                  <a:srgbClr val="002060"/>
                </a:gs>
                <a:gs pos="92000">
                  <a:schemeClr val="accent1">
                    <a:lumMod val="97000"/>
                    <a:lumOff val="3000"/>
                  </a:schemeClr>
                </a:gs>
              </a:gsLst>
              <a:lin ang="162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AT" dirty="0">
                <a:latin typeface="Franklin Gothic Demi Cond" panose="020B0706030402020204" pitchFamily="34" charset="0"/>
              </a:endParaRPr>
            </a:p>
          </p:txBody>
        </p:sp>
        <p:sp>
          <p:nvSpPr>
            <p:cNvPr id="69" name="Rechteck 68">
              <a:extLst>
                <a:ext uri="{FF2B5EF4-FFF2-40B4-BE49-F238E27FC236}">
                  <a16:creationId xmlns:a16="http://schemas.microsoft.com/office/drawing/2014/main" id="{ABB65F8B-81B3-0057-C929-DDFA13F65A28}"/>
                </a:ext>
              </a:extLst>
            </p:cNvPr>
            <p:cNvSpPr/>
            <p:nvPr/>
          </p:nvSpPr>
          <p:spPr>
            <a:xfrm>
              <a:off x="8354934" y="2604199"/>
              <a:ext cx="544484" cy="469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70" name="Gerader Verbinder 69">
              <a:extLst>
                <a:ext uri="{FF2B5EF4-FFF2-40B4-BE49-F238E27FC236}">
                  <a16:creationId xmlns:a16="http://schemas.microsoft.com/office/drawing/2014/main" id="{361DB249-8031-9D06-EE88-5CF042C326C9}"/>
                </a:ext>
              </a:extLst>
            </p:cNvPr>
            <p:cNvCxnSpPr>
              <a:cxnSpLocks/>
            </p:cNvCxnSpPr>
            <p:nvPr/>
          </p:nvCxnSpPr>
          <p:spPr>
            <a:xfrm>
              <a:off x="8357086"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98348CE7-D1C7-810B-2C86-874CA7BB9E99}"/>
                </a:ext>
              </a:extLst>
            </p:cNvPr>
            <p:cNvCxnSpPr>
              <a:cxnSpLocks/>
            </p:cNvCxnSpPr>
            <p:nvPr/>
          </p:nvCxnSpPr>
          <p:spPr>
            <a:xfrm>
              <a:off x="8900003"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2" name="Rechteck 71">
              <a:extLst>
                <a:ext uri="{FF2B5EF4-FFF2-40B4-BE49-F238E27FC236}">
                  <a16:creationId xmlns:a16="http://schemas.microsoft.com/office/drawing/2014/main" id="{31F2B950-8D40-2CCB-D9BF-9356EC6E79C2}"/>
                </a:ext>
              </a:extLst>
            </p:cNvPr>
            <p:cNvSpPr/>
            <p:nvPr/>
          </p:nvSpPr>
          <p:spPr>
            <a:xfrm>
              <a:off x="6172380" y="3322189"/>
              <a:ext cx="2831634" cy="655091"/>
            </a:xfrm>
            <a:prstGeom prst="rect">
              <a:avLst/>
            </a:prstGeom>
            <a:solidFill>
              <a:schemeClr val="tx1">
                <a:lumMod val="85000"/>
                <a:lumOff val="1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3" name="Rechteck 72">
              <a:extLst>
                <a:ext uri="{FF2B5EF4-FFF2-40B4-BE49-F238E27FC236}">
                  <a16:creationId xmlns:a16="http://schemas.microsoft.com/office/drawing/2014/main" id="{5C68A802-F7E2-717B-7EB3-DEA355FDDA5B}"/>
                </a:ext>
              </a:extLst>
            </p:cNvPr>
            <p:cNvSpPr/>
            <p:nvPr/>
          </p:nvSpPr>
          <p:spPr>
            <a:xfrm>
              <a:off x="6250250" y="3397935"/>
              <a:ext cx="2663506" cy="503601"/>
            </a:xfrm>
            <a:prstGeom prst="rect">
              <a:avLst/>
            </a:prstGeom>
            <a:gradFill flip="none" rotWithShape="1">
              <a:gsLst>
                <a:gs pos="0">
                  <a:srgbClr val="002060"/>
                </a:gs>
                <a:gs pos="92000">
                  <a:schemeClr val="accent1">
                    <a:lumMod val="97000"/>
                    <a:lumOff val="3000"/>
                  </a:schemeClr>
                </a:gs>
              </a:gsLst>
              <a:lin ang="162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AT" dirty="0">
                <a:latin typeface="Franklin Gothic Demi Cond" panose="020B0706030402020204" pitchFamily="34" charset="0"/>
              </a:endParaRPr>
            </a:p>
          </p:txBody>
        </p:sp>
        <p:sp>
          <p:nvSpPr>
            <p:cNvPr id="74" name="Rechteck 73">
              <a:extLst>
                <a:ext uri="{FF2B5EF4-FFF2-40B4-BE49-F238E27FC236}">
                  <a16:creationId xmlns:a16="http://schemas.microsoft.com/office/drawing/2014/main" id="{6B94F2E5-86DF-C863-4F8A-58FC4F53B45C}"/>
                </a:ext>
              </a:extLst>
            </p:cNvPr>
            <p:cNvSpPr/>
            <p:nvPr/>
          </p:nvSpPr>
          <p:spPr>
            <a:xfrm>
              <a:off x="8354934" y="3416863"/>
              <a:ext cx="544484" cy="468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75" name="Gerader Verbinder 74">
              <a:extLst>
                <a:ext uri="{FF2B5EF4-FFF2-40B4-BE49-F238E27FC236}">
                  <a16:creationId xmlns:a16="http://schemas.microsoft.com/office/drawing/2014/main" id="{AF4DEE9E-2525-A898-887A-4102BDF5BB6B}"/>
                </a:ext>
              </a:extLst>
            </p:cNvPr>
            <p:cNvCxnSpPr>
              <a:cxnSpLocks/>
            </p:cNvCxnSpPr>
            <p:nvPr/>
          </p:nvCxnSpPr>
          <p:spPr>
            <a:xfrm>
              <a:off x="8357086" y="3413617"/>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F2F0C618-1D1D-29FC-03C4-B8EF37B5E0D3}"/>
                </a:ext>
              </a:extLst>
            </p:cNvPr>
            <p:cNvCxnSpPr>
              <a:cxnSpLocks/>
            </p:cNvCxnSpPr>
            <p:nvPr/>
          </p:nvCxnSpPr>
          <p:spPr>
            <a:xfrm>
              <a:off x="8897082" y="3410846"/>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7" name="Rechteck 76">
              <a:extLst>
                <a:ext uri="{FF2B5EF4-FFF2-40B4-BE49-F238E27FC236}">
                  <a16:creationId xmlns:a16="http://schemas.microsoft.com/office/drawing/2014/main" id="{9A5BDCD2-BED2-9943-0262-E989AA0A9AB5}"/>
                </a:ext>
              </a:extLst>
            </p:cNvPr>
            <p:cNvSpPr/>
            <p:nvPr/>
          </p:nvSpPr>
          <p:spPr>
            <a:xfrm>
              <a:off x="6153097" y="4136987"/>
              <a:ext cx="2831634" cy="655091"/>
            </a:xfrm>
            <a:prstGeom prst="rect">
              <a:avLst/>
            </a:prstGeom>
            <a:solidFill>
              <a:schemeClr val="tx1">
                <a:lumMod val="85000"/>
                <a:lumOff val="1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2E13EB9-8242-82C6-3A44-44824008715C}"/>
                </a:ext>
              </a:extLst>
            </p:cNvPr>
            <p:cNvSpPr/>
            <p:nvPr/>
          </p:nvSpPr>
          <p:spPr>
            <a:xfrm>
              <a:off x="6230967" y="4212734"/>
              <a:ext cx="2663505" cy="503602"/>
            </a:xfrm>
            <a:prstGeom prst="rect">
              <a:avLst/>
            </a:prstGeom>
            <a:gradFill flip="none" rotWithShape="1">
              <a:gsLst>
                <a:gs pos="0">
                  <a:srgbClr val="002060"/>
                </a:gs>
                <a:gs pos="92000">
                  <a:schemeClr val="accent1">
                    <a:lumMod val="97000"/>
                    <a:lumOff val="3000"/>
                  </a:schemeClr>
                </a:gs>
              </a:gsLst>
              <a:lin ang="162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DE" dirty="0">
                <a:latin typeface="Franklin Gothic Demi Cond" panose="020B0706030402020204" pitchFamily="34" charset="0"/>
              </a:endParaRPr>
            </a:p>
          </p:txBody>
        </p:sp>
        <p:sp>
          <p:nvSpPr>
            <p:cNvPr id="79" name="Rechteck 78">
              <a:extLst>
                <a:ext uri="{FF2B5EF4-FFF2-40B4-BE49-F238E27FC236}">
                  <a16:creationId xmlns:a16="http://schemas.microsoft.com/office/drawing/2014/main" id="{24F19B1B-CCD8-3E61-9A3E-E3E119AEE9A7}"/>
                </a:ext>
              </a:extLst>
            </p:cNvPr>
            <p:cNvSpPr/>
            <p:nvPr/>
          </p:nvSpPr>
          <p:spPr>
            <a:xfrm>
              <a:off x="8335652" y="4227511"/>
              <a:ext cx="544484" cy="4753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80" name="Gerader Verbinder 79">
              <a:extLst>
                <a:ext uri="{FF2B5EF4-FFF2-40B4-BE49-F238E27FC236}">
                  <a16:creationId xmlns:a16="http://schemas.microsoft.com/office/drawing/2014/main" id="{D0CB3BAA-5094-08BD-B550-5EC45CCB9CE7}"/>
                </a:ext>
              </a:extLst>
            </p:cNvPr>
            <p:cNvCxnSpPr>
              <a:cxnSpLocks/>
            </p:cNvCxnSpPr>
            <p:nvPr/>
          </p:nvCxnSpPr>
          <p:spPr>
            <a:xfrm>
              <a:off x="8337804" y="4228415"/>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437357AD-D3B2-2D2F-0793-665856F2865D}"/>
                </a:ext>
              </a:extLst>
            </p:cNvPr>
            <p:cNvCxnSpPr>
              <a:cxnSpLocks/>
            </p:cNvCxnSpPr>
            <p:nvPr/>
          </p:nvCxnSpPr>
          <p:spPr>
            <a:xfrm>
              <a:off x="8883493" y="4228415"/>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4" name="Textfeld 83">
              <a:extLst>
                <a:ext uri="{FF2B5EF4-FFF2-40B4-BE49-F238E27FC236}">
                  <a16:creationId xmlns:a16="http://schemas.microsoft.com/office/drawing/2014/main" id="{351512FD-5BC3-F69C-42D3-549310603251}"/>
                </a:ext>
              </a:extLst>
            </p:cNvPr>
            <p:cNvSpPr txBox="1"/>
            <p:nvPr/>
          </p:nvSpPr>
          <p:spPr>
            <a:xfrm>
              <a:off x="5438792" y="4288114"/>
              <a:ext cx="444776" cy="922274"/>
            </a:xfrm>
            <a:prstGeom prst="rect">
              <a:avLst/>
            </a:prstGeom>
            <a:noFill/>
          </p:spPr>
          <p:txBody>
            <a:bodyPr wrap="square" rtlCol="0">
              <a:spAutoFit/>
            </a:bodyPr>
            <a:lstStyle/>
            <a:p>
              <a:endParaRPr lang="de-AT" sz="2000" dirty="0">
                <a:solidFill>
                  <a:schemeClr val="bg1"/>
                </a:solidFill>
                <a:latin typeface="Franklin Gothic Demi Cond" panose="020B0706030402020204" pitchFamily="34" charset="0"/>
              </a:endParaRPr>
            </a:p>
          </p:txBody>
        </p:sp>
      </p:grpSp>
    </p:spTree>
    <p:custDataLst>
      <p:tags r:id="rId1"/>
    </p:custDataLst>
    <p:extLst>
      <p:ext uri="{BB962C8B-B14F-4D97-AF65-F5344CB8AC3E}">
        <p14:creationId xmlns:p14="http://schemas.microsoft.com/office/powerpoint/2010/main" val="4246165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68F1539-04E7-B587-C333-EEAA2354F16A}"/>
              </a:ext>
            </a:extLst>
          </p:cNvPr>
          <p:cNvSpPr>
            <a:spLocks noGrp="1"/>
          </p:cNvSpPr>
          <p:nvPr>
            <p:ph type="subTitle" idx="1"/>
          </p:nvPr>
        </p:nvSpPr>
        <p:spPr>
          <a:xfrm>
            <a:off x="1891703" y="1196391"/>
            <a:ext cx="4887787" cy="5143509"/>
          </a:xfrm>
        </p:spPr>
        <p:txBody>
          <a:bodyPr>
            <a:normAutofit lnSpcReduction="10000"/>
          </a:bodyPr>
          <a:lstStyle/>
          <a:p>
            <a:pPr algn="l"/>
            <a:r>
              <a:rPr lang="de-DE" sz="1400" i="1" dirty="0">
                <a:solidFill>
                  <a:schemeClr val="bg1"/>
                </a:solidFill>
                <a:latin typeface="Arial" panose="020B0604020202020204" pitchFamily="34" charset="0"/>
                <a:cs typeface="Arial" panose="020B0604020202020204" pitchFamily="34" charset="0"/>
              </a:rPr>
              <a:t>Spielablauf: </a:t>
            </a:r>
          </a:p>
          <a:p>
            <a:pPr algn="l"/>
            <a:r>
              <a:rPr lang="de-DE" sz="1200" dirty="0">
                <a:solidFill>
                  <a:schemeClr val="bg1"/>
                </a:solidFill>
                <a:latin typeface="Arial" panose="020B0604020202020204" pitchFamily="34" charset="0"/>
                <a:cs typeface="Arial" panose="020B0604020202020204" pitchFamily="34" charset="0"/>
              </a:rPr>
              <a:t>1| Es gibt zwei Gruppen, die jeweils aus 5 Personen bestehen. Eine Person je Team bekommt vom Moderator eine Frage gestellt.</a:t>
            </a:r>
          </a:p>
          <a:p>
            <a:pPr algn="l"/>
            <a:r>
              <a:rPr lang="de-DE" sz="1200" dirty="0">
                <a:solidFill>
                  <a:schemeClr val="bg1"/>
                </a:solidFill>
                <a:latin typeface="Arial" panose="020B0604020202020204" pitchFamily="34" charset="0"/>
                <a:cs typeface="Arial" panose="020B0604020202020204" pitchFamily="34" charset="0"/>
              </a:rPr>
              <a:t>2| Gesucht werden die am meist genannten Antworten (von 100 Befragten).</a:t>
            </a:r>
          </a:p>
          <a:p>
            <a:pPr algn="l"/>
            <a:r>
              <a:rPr lang="de-DE" sz="1200" dirty="0">
                <a:solidFill>
                  <a:schemeClr val="bg1"/>
                </a:solidFill>
                <a:latin typeface="Arial" panose="020B0604020202020204" pitchFamily="34" charset="0"/>
                <a:cs typeface="Arial" panose="020B0604020202020204" pitchFamily="34" charset="0"/>
              </a:rPr>
              <a:t>3| Wer sich zuerst meldet, darf die Frage beantworten.</a:t>
            </a:r>
          </a:p>
          <a:p>
            <a:pPr marL="171450" indent="-171450" algn="l">
              <a:buFont typeface="Wingdings" panose="05000000000000000000" pitchFamily="2" charset="2"/>
              <a:buChar char="Ø"/>
            </a:pPr>
            <a:r>
              <a:rPr lang="de-DE" sz="1200" dirty="0">
                <a:solidFill>
                  <a:schemeClr val="bg1"/>
                </a:solidFill>
                <a:latin typeface="Arial" panose="020B0604020202020204" pitchFamily="34" charset="0"/>
                <a:cs typeface="Arial" panose="020B0604020202020204" pitchFamily="34" charset="0"/>
              </a:rPr>
              <a:t>Wenn die „Top-Antwort“ als Erstes erraten wird, spielt diese Gruppe weiter, ansonsten darf der andere Kandidat antworten und bei einer höher gelegenen Antwort, soll seine Gruppe die Runde fortführen.</a:t>
            </a:r>
          </a:p>
          <a:p>
            <a:pPr marL="171450" indent="-171450" algn="l">
              <a:buFont typeface="Wingdings" panose="05000000000000000000" pitchFamily="2" charset="2"/>
              <a:buChar char="Ø"/>
            </a:pPr>
            <a:r>
              <a:rPr lang="de-DE" sz="1200" dirty="0">
                <a:solidFill>
                  <a:schemeClr val="bg1"/>
                </a:solidFill>
                <a:latin typeface="Arial" panose="020B0604020202020204" pitchFamily="34" charset="0"/>
                <a:cs typeface="Arial" panose="020B0604020202020204" pitchFamily="34" charset="0"/>
              </a:rPr>
              <a:t>Wenn keiner eine richtige Antwort errät, wird die nächste Person des Teams des schnelleren Kandidaten gefragt.</a:t>
            </a:r>
          </a:p>
          <a:p>
            <a:pPr algn="l"/>
            <a:r>
              <a:rPr lang="de-DE" sz="1200" dirty="0">
                <a:solidFill>
                  <a:schemeClr val="bg1"/>
                </a:solidFill>
                <a:latin typeface="Arial" panose="020B0604020202020204" pitchFamily="34" charset="0"/>
                <a:cs typeface="Arial" panose="020B0604020202020204" pitchFamily="34" charset="0"/>
              </a:rPr>
              <a:t>4| Weiterer Verlauf der Runde: verbleibende Antworten müssen gefunden werden, dabei wird jeder Mitspieler der Reihe nach befragt, währenddessen darf man sich nicht untereinander beraten. </a:t>
            </a:r>
          </a:p>
          <a:p>
            <a:pPr algn="l"/>
            <a:r>
              <a:rPr lang="de-DE" sz="1200" dirty="0">
                <a:solidFill>
                  <a:schemeClr val="bg1"/>
                </a:solidFill>
                <a:latin typeface="Arial" panose="020B0604020202020204" pitchFamily="34" charset="0"/>
                <a:cs typeface="Arial" panose="020B0604020202020204" pitchFamily="34" charset="0"/>
              </a:rPr>
              <a:t>5| Bei drei falschen Antworten kann die andere Gruppe mit einer richtigen Antwort alle bisher erspielten Punkte „stehlen“.</a:t>
            </a:r>
          </a:p>
          <a:p>
            <a:pPr marL="171450" indent="-171450" algn="l">
              <a:buFont typeface="Wingdings" panose="05000000000000000000" pitchFamily="2" charset="2"/>
              <a:buChar char="Ø"/>
            </a:pPr>
            <a:r>
              <a:rPr lang="de-DE" sz="1200" dirty="0">
                <a:solidFill>
                  <a:schemeClr val="bg1"/>
                </a:solidFill>
                <a:latin typeface="Arial" panose="020B0604020202020204" pitchFamily="34" charset="0"/>
                <a:cs typeface="Arial" panose="020B0604020202020204" pitchFamily="34" charset="0"/>
              </a:rPr>
              <a:t>Jedes Teammitglied schlägt eine Antwort vor und der Teamkapitän gibt die schlussendliche Antwort ab. Nur zu diesem Zeitpunkt ist es erlaubt die Meinung untereinander auszutauschen.</a:t>
            </a:r>
          </a:p>
          <a:p>
            <a:pPr algn="l"/>
            <a:r>
              <a:rPr lang="de-DE" sz="1200" dirty="0">
                <a:solidFill>
                  <a:schemeClr val="bg1"/>
                </a:solidFill>
                <a:latin typeface="Arial" panose="020B0604020202020204" pitchFamily="34" charset="0"/>
                <a:cs typeface="Arial" panose="020B0604020202020204" pitchFamily="34" charset="0"/>
              </a:rPr>
              <a:t>6| Am Ende einer Runde werden die Punkte auf der letzten Folie aufgedeckt und die Gruppen dürfen ihre Punkte zusammenrechnen und mitschreiben. Dadurch kann der Gewinner am Ende des Spiels ermittelt werden.</a:t>
            </a:r>
          </a:p>
        </p:txBody>
      </p:sp>
      <p:sp>
        <p:nvSpPr>
          <p:cNvPr id="20" name="Textfeld 19">
            <a:extLst>
              <a:ext uri="{FF2B5EF4-FFF2-40B4-BE49-F238E27FC236}">
                <a16:creationId xmlns:a16="http://schemas.microsoft.com/office/drawing/2014/main" id="{978E1EF1-F3B2-0767-9036-60BB522FCF50}"/>
              </a:ext>
            </a:extLst>
          </p:cNvPr>
          <p:cNvSpPr txBox="1"/>
          <p:nvPr/>
        </p:nvSpPr>
        <p:spPr>
          <a:xfrm>
            <a:off x="180692" y="0"/>
            <a:ext cx="1446550" cy="6858000"/>
          </a:xfrm>
          <a:prstGeom prst="rect">
            <a:avLst/>
          </a:prstGeom>
          <a:noFill/>
        </p:spPr>
        <p:txBody>
          <a:bodyPr vert="vert270" wrap="square" rtlCol="0">
            <a:spAutoFit/>
          </a:bodyPr>
          <a:lstStyle/>
          <a:p>
            <a:pPr algn="ctr"/>
            <a:r>
              <a:rPr lang="de-DE" sz="5400" b="1" dirty="0">
                <a:solidFill>
                  <a:schemeClr val="bg1"/>
                </a:solidFill>
                <a:latin typeface="Arial" panose="020B0604020202020204" pitchFamily="34" charset="0"/>
                <a:cs typeface="Arial" panose="020B0604020202020204" pitchFamily="34" charset="0"/>
              </a:rPr>
              <a:t>Spielanleitung</a:t>
            </a:r>
            <a:endParaRPr lang="de-DE" sz="7200" i="1" dirty="0">
              <a:solidFill>
                <a:schemeClr val="bg1"/>
              </a:solidFill>
              <a:latin typeface="Arial" panose="020B0604020202020204" pitchFamily="34" charset="0"/>
              <a:cs typeface="Arial" panose="020B0604020202020204" pitchFamily="34" charset="0"/>
            </a:endParaRPr>
          </a:p>
          <a:p>
            <a:pPr algn="ctr"/>
            <a:r>
              <a:rPr lang="de-AT" sz="2800" dirty="0">
                <a:solidFill>
                  <a:schemeClr val="bg1"/>
                </a:solidFill>
                <a:latin typeface="Arial" panose="020B0604020202020204" pitchFamily="34" charset="0"/>
                <a:cs typeface="Arial" panose="020B0604020202020204" pitchFamily="34" charset="0"/>
              </a:rPr>
              <a:t>ohne </a:t>
            </a:r>
            <a:r>
              <a:rPr lang="de-AT" sz="2800" dirty="0" err="1">
                <a:solidFill>
                  <a:schemeClr val="bg1"/>
                </a:solidFill>
                <a:latin typeface="Arial" panose="020B0604020202020204" pitchFamily="34" charset="0"/>
                <a:cs typeface="Arial" panose="020B0604020202020204" pitchFamily="34" charset="0"/>
              </a:rPr>
              <a:t>SlideLizard</a:t>
            </a:r>
            <a:endParaRPr lang="de-AT" sz="2800" dirty="0">
              <a:solidFill>
                <a:schemeClr val="bg1"/>
              </a:solidFill>
              <a:latin typeface="Arial" panose="020B0604020202020204" pitchFamily="34" charset="0"/>
              <a:cs typeface="Arial" panose="020B0604020202020204" pitchFamily="34" charset="0"/>
            </a:endParaRPr>
          </a:p>
        </p:txBody>
      </p:sp>
      <p:pic>
        <p:nvPicPr>
          <p:cNvPr id="7" name="#sl-staticobject()" descr="Ein Bild, das Zeichnung enthält.&#10;&#10;Automatisch generierte Beschreibung">
            <a:extLst>
              <a:ext uri="{FF2B5EF4-FFF2-40B4-BE49-F238E27FC236}">
                <a16:creationId xmlns:a16="http://schemas.microsoft.com/office/drawing/2014/main" id="{D2A95C0F-62EA-E4DA-F4C6-A49BF7E24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B0F3FA6B-67B8-5178-C2A4-95615F6FBF5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376227" y="1196391"/>
            <a:ext cx="6002811" cy="5002343"/>
          </a:xfrm>
          <a:prstGeom prst="rect">
            <a:avLst/>
          </a:prstGeom>
        </p:spPr>
      </p:pic>
      <p:grpSp>
        <p:nvGrpSpPr>
          <p:cNvPr id="100" name="Gruppieren 99">
            <a:extLst>
              <a:ext uri="{FF2B5EF4-FFF2-40B4-BE49-F238E27FC236}">
                <a16:creationId xmlns:a16="http://schemas.microsoft.com/office/drawing/2014/main" id="{8F79284E-735A-3CA5-0DF2-593FA66EE2AC}"/>
              </a:ext>
            </a:extLst>
          </p:cNvPr>
          <p:cNvGrpSpPr/>
          <p:nvPr/>
        </p:nvGrpSpPr>
        <p:grpSpPr>
          <a:xfrm>
            <a:off x="7966778" y="3048029"/>
            <a:ext cx="2834333" cy="1378498"/>
            <a:chOff x="2958512" y="2158510"/>
            <a:chExt cx="6274971" cy="3051878"/>
          </a:xfrm>
        </p:grpSpPr>
        <p:grpSp>
          <p:nvGrpSpPr>
            <p:cNvPr id="49" name="Gruppieren 48">
              <a:extLst>
                <a:ext uri="{FF2B5EF4-FFF2-40B4-BE49-F238E27FC236}">
                  <a16:creationId xmlns:a16="http://schemas.microsoft.com/office/drawing/2014/main" id="{C39EADE7-D33C-EE86-6005-A6C06AAC6D29}"/>
                </a:ext>
              </a:extLst>
            </p:cNvPr>
            <p:cNvGrpSpPr>
              <a:grpSpLocks/>
            </p:cNvGrpSpPr>
            <p:nvPr/>
          </p:nvGrpSpPr>
          <p:grpSpPr>
            <a:xfrm>
              <a:off x="2958512" y="2158510"/>
              <a:ext cx="6274971" cy="2994410"/>
              <a:chOff x="2146174" y="2308981"/>
              <a:chExt cx="7899652" cy="3769706"/>
            </a:xfrm>
          </p:grpSpPr>
          <p:sp>
            <p:nvSpPr>
              <p:cNvPr id="50" name="Rechteck: abgerundete Ecken 49">
                <a:extLst>
                  <a:ext uri="{FF2B5EF4-FFF2-40B4-BE49-F238E27FC236}">
                    <a16:creationId xmlns:a16="http://schemas.microsoft.com/office/drawing/2014/main" id="{3EF56A26-9B26-EA48-1943-E70B8035878A}"/>
                  </a:ext>
                </a:extLst>
              </p:cNvPr>
              <p:cNvSpPr>
                <a:spLocks/>
              </p:cNvSpPr>
              <p:nvPr/>
            </p:nvSpPr>
            <p:spPr>
              <a:xfrm>
                <a:off x="2146174" y="2308981"/>
                <a:ext cx="7899652" cy="3769706"/>
              </a:xfrm>
              <a:prstGeom prst="roundRect">
                <a:avLst>
                  <a:gd name="adj" fmla="val 10338"/>
                </a:avLst>
              </a:prstGeom>
              <a:solidFill>
                <a:schemeClr val="tx1">
                  <a:alpha val="9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1" name="Rechteck: abgerundete Ecken 50">
                <a:extLst>
                  <a:ext uri="{FF2B5EF4-FFF2-40B4-BE49-F238E27FC236}">
                    <a16:creationId xmlns:a16="http://schemas.microsoft.com/office/drawing/2014/main" id="{E6CEF5BF-C372-AF11-E5BC-67210B5E90D0}"/>
                  </a:ext>
                </a:extLst>
              </p:cNvPr>
              <p:cNvSpPr>
                <a:spLocks/>
              </p:cNvSpPr>
              <p:nvPr/>
            </p:nvSpPr>
            <p:spPr>
              <a:xfrm>
                <a:off x="2291344" y="2488472"/>
                <a:ext cx="7609311" cy="3401554"/>
              </a:xfrm>
              <a:prstGeom prst="roundRect">
                <a:avLst>
                  <a:gd name="adj" fmla="val 7925"/>
                </a:avLst>
              </a:prstGeom>
              <a:solidFill>
                <a:schemeClr val="tx1">
                  <a:alpha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sp>
          <p:nvSpPr>
            <p:cNvPr id="52" name="Rechteck 51">
              <a:extLst>
                <a:ext uri="{FF2B5EF4-FFF2-40B4-BE49-F238E27FC236}">
                  <a16:creationId xmlns:a16="http://schemas.microsoft.com/office/drawing/2014/main" id="{23C02B14-6DB2-98E7-FE2C-E04E7891B537}"/>
                </a:ext>
              </a:extLst>
            </p:cNvPr>
            <p:cNvSpPr/>
            <p:nvPr/>
          </p:nvSpPr>
          <p:spPr>
            <a:xfrm>
              <a:off x="3207265" y="2507985"/>
              <a:ext cx="2831634" cy="655091"/>
            </a:xfrm>
            <a:prstGeom prst="rect">
              <a:avLst/>
            </a:prstGeom>
            <a:solidFill>
              <a:schemeClr val="tx1">
                <a:lumMod val="85000"/>
                <a:lumOff val="1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Rechteck 52">
              <a:extLst>
                <a:ext uri="{FF2B5EF4-FFF2-40B4-BE49-F238E27FC236}">
                  <a16:creationId xmlns:a16="http://schemas.microsoft.com/office/drawing/2014/main" id="{A12D8E23-576C-7E00-D8A5-509E3B9143E7}"/>
                </a:ext>
              </a:extLst>
            </p:cNvPr>
            <p:cNvSpPr/>
            <p:nvPr/>
          </p:nvSpPr>
          <p:spPr>
            <a:xfrm>
              <a:off x="3285136" y="2583729"/>
              <a:ext cx="2663506" cy="503601"/>
            </a:xfrm>
            <a:prstGeom prst="rect">
              <a:avLst/>
            </a:prstGeom>
            <a:gradFill flip="none" rotWithShape="1">
              <a:gsLst>
                <a:gs pos="0">
                  <a:srgbClr val="002060"/>
                </a:gs>
                <a:gs pos="92000">
                  <a:schemeClr val="accent1">
                    <a:lumMod val="97000"/>
                    <a:lumOff val="3000"/>
                  </a:schemeClr>
                </a:gs>
              </a:gsLst>
              <a:lin ang="162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300000"/>
                </a:lnSpc>
              </a:pPr>
              <a:endParaRPr lang="de-DE" dirty="0">
                <a:latin typeface="Franklin Gothic Demi Cond" panose="020B0706030402020204" pitchFamily="34" charset="0"/>
              </a:endParaRPr>
            </a:p>
            <a:p>
              <a:pPr algn="ctr"/>
              <a:endParaRPr lang="de-AT" sz="1400" dirty="0"/>
            </a:p>
          </p:txBody>
        </p:sp>
        <p:sp>
          <p:nvSpPr>
            <p:cNvPr id="54" name="Rechteck 53">
              <a:extLst>
                <a:ext uri="{FF2B5EF4-FFF2-40B4-BE49-F238E27FC236}">
                  <a16:creationId xmlns:a16="http://schemas.microsoft.com/office/drawing/2014/main" id="{0A49D237-6E15-776A-5BF5-030EB114A790}"/>
                </a:ext>
              </a:extLst>
            </p:cNvPr>
            <p:cNvSpPr/>
            <p:nvPr/>
          </p:nvSpPr>
          <p:spPr>
            <a:xfrm>
              <a:off x="5389819" y="2600915"/>
              <a:ext cx="544484" cy="472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55" name="Gerader Verbinder 54">
              <a:extLst>
                <a:ext uri="{FF2B5EF4-FFF2-40B4-BE49-F238E27FC236}">
                  <a16:creationId xmlns:a16="http://schemas.microsoft.com/office/drawing/2014/main" id="{47637F34-5CCD-9D89-A18A-546F7DA56FEB}"/>
                </a:ext>
              </a:extLst>
            </p:cNvPr>
            <p:cNvCxnSpPr>
              <a:cxnSpLocks/>
            </p:cNvCxnSpPr>
            <p:nvPr/>
          </p:nvCxnSpPr>
          <p:spPr>
            <a:xfrm>
              <a:off x="5391972"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1C41893A-15D1-2F4E-BB60-44C6D47034E7}"/>
                </a:ext>
              </a:extLst>
            </p:cNvPr>
            <p:cNvCxnSpPr>
              <a:cxnSpLocks/>
            </p:cNvCxnSpPr>
            <p:nvPr/>
          </p:nvCxnSpPr>
          <p:spPr>
            <a:xfrm>
              <a:off x="5933510" y="2599411"/>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7" name="Rechteck 56">
              <a:extLst>
                <a:ext uri="{FF2B5EF4-FFF2-40B4-BE49-F238E27FC236}">
                  <a16:creationId xmlns:a16="http://schemas.microsoft.com/office/drawing/2014/main" id="{FBD18469-DE14-12B0-94EE-B765A804E8ED}"/>
                </a:ext>
              </a:extLst>
            </p:cNvPr>
            <p:cNvSpPr/>
            <p:nvPr/>
          </p:nvSpPr>
          <p:spPr>
            <a:xfrm>
              <a:off x="3207265" y="3322189"/>
              <a:ext cx="2831634" cy="655091"/>
            </a:xfrm>
            <a:prstGeom prst="rect">
              <a:avLst/>
            </a:prstGeom>
            <a:solidFill>
              <a:schemeClr val="tx1">
                <a:lumMod val="85000"/>
                <a:lumOff val="1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8" name="Rechteck 57">
              <a:extLst>
                <a:ext uri="{FF2B5EF4-FFF2-40B4-BE49-F238E27FC236}">
                  <a16:creationId xmlns:a16="http://schemas.microsoft.com/office/drawing/2014/main" id="{D94E104E-C455-500D-5EE4-75F448427D02}"/>
                </a:ext>
              </a:extLst>
            </p:cNvPr>
            <p:cNvSpPr/>
            <p:nvPr/>
          </p:nvSpPr>
          <p:spPr>
            <a:xfrm>
              <a:off x="3285136" y="3397934"/>
              <a:ext cx="2663506" cy="503601"/>
            </a:xfrm>
            <a:prstGeom prst="rect">
              <a:avLst/>
            </a:prstGeom>
            <a:gradFill flip="none" rotWithShape="1">
              <a:gsLst>
                <a:gs pos="0">
                  <a:srgbClr val="002060"/>
                </a:gs>
                <a:gs pos="92000">
                  <a:schemeClr val="accent1">
                    <a:lumMod val="97000"/>
                    <a:lumOff val="3000"/>
                  </a:schemeClr>
                </a:gs>
              </a:gsLst>
              <a:lin ang="162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AT" dirty="0">
                <a:latin typeface="Franklin Gothic Demi Cond" panose="020B0706030402020204" pitchFamily="34" charset="0"/>
              </a:endParaRPr>
            </a:p>
          </p:txBody>
        </p:sp>
        <p:sp>
          <p:nvSpPr>
            <p:cNvPr id="59" name="Rechteck 58">
              <a:extLst>
                <a:ext uri="{FF2B5EF4-FFF2-40B4-BE49-F238E27FC236}">
                  <a16:creationId xmlns:a16="http://schemas.microsoft.com/office/drawing/2014/main" id="{06BA7F37-ABC3-A52B-9414-9674F8B39F9A}"/>
                </a:ext>
              </a:extLst>
            </p:cNvPr>
            <p:cNvSpPr/>
            <p:nvPr/>
          </p:nvSpPr>
          <p:spPr>
            <a:xfrm>
              <a:off x="5389819" y="3416712"/>
              <a:ext cx="544484" cy="471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60" name="Gerader Verbinder 59">
              <a:extLst>
                <a:ext uri="{FF2B5EF4-FFF2-40B4-BE49-F238E27FC236}">
                  <a16:creationId xmlns:a16="http://schemas.microsoft.com/office/drawing/2014/main" id="{FC0D00E3-971B-EF79-0FC1-8A906D2D35A6}"/>
                </a:ext>
              </a:extLst>
            </p:cNvPr>
            <p:cNvCxnSpPr>
              <a:cxnSpLocks/>
            </p:cNvCxnSpPr>
            <p:nvPr/>
          </p:nvCxnSpPr>
          <p:spPr>
            <a:xfrm>
              <a:off x="5391972" y="3410845"/>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E5E88227-20E9-D121-EC24-49D760DBEE8E}"/>
                </a:ext>
              </a:extLst>
            </p:cNvPr>
            <p:cNvCxnSpPr>
              <a:cxnSpLocks/>
            </p:cNvCxnSpPr>
            <p:nvPr/>
          </p:nvCxnSpPr>
          <p:spPr>
            <a:xfrm>
              <a:off x="5933510" y="3413616"/>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2" name="Rechteck 61">
              <a:extLst>
                <a:ext uri="{FF2B5EF4-FFF2-40B4-BE49-F238E27FC236}">
                  <a16:creationId xmlns:a16="http://schemas.microsoft.com/office/drawing/2014/main" id="{0F69348F-7B9D-735B-BC03-811180D1228E}"/>
                </a:ext>
              </a:extLst>
            </p:cNvPr>
            <p:cNvSpPr/>
            <p:nvPr/>
          </p:nvSpPr>
          <p:spPr>
            <a:xfrm>
              <a:off x="3187984" y="4136987"/>
              <a:ext cx="2831634" cy="655091"/>
            </a:xfrm>
            <a:prstGeom prst="rect">
              <a:avLst/>
            </a:prstGeom>
            <a:solidFill>
              <a:schemeClr val="tx1">
                <a:lumMod val="85000"/>
                <a:lumOff val="1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Rechteck 62">
              <a:extLst>
                <a:ext uri="{FF2B5EF4-FFF2-40B4-BE49-F238E27FC236}">
                  <a16:creationId xmlns:a16="http://schemas.microsoft.com/office/drawing/2014/main" id="{28D869E3-0360-5F66-938A-068D17161676}"/>
                </a:ext>
              </a:extLst>
            </p:cNvPr>
            <p:cNvSpPr/>
            <p:nvPr/>
          </p:nvSpPr>
          <p:spPr>
            <a:xfrm>
              <a:off x="3265854" y="4212732"/>
              <a:ext cx="2663506" cy="503601"/>
            </a:xfrm>
            <a:prstGeom prst="rect">
              <a:avLst/>
            </a:prstGeom>
            <a:gradFill flip="none" rotWithShape="1">
              <a:gsLst>
                <a:gs pos="0">
                  <a:srgbClr val="002060"/>
                </a:gs>
                <a:gs pos="92000">
                  <a:schemeClr val="accent1">
                    <a:lumMod val="97000"/>
                    <a:lumOff val="3000"/>
                  </a:schemeClr>
                </a:gs>
              </a:gsLst>
              <a:lin ang="162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AT" dirty="0">
                <a:latin typeface="Franklin Gothic Demi Cond" panose="020B0706030402020204" pitchFamily="34" charset="0"/>
              </a:endParaRPr>
            </a:p>
          </p:txBody>
        </p:sp>
        <p:sp>
          <p:nvSpPr>
            <p:cNvPr id="64" name="Rechteck 63">
              <a:extLst>
                <a:ext uri="{FF2B5EF4-FFF2-40B4-BE49-F238E27FC236}">
                  <a16:creationId xmlns:a16="http://schemas.microsoft.com/office/drawing/2014/main" id="{232ED895-2400-C7D2-B665-800B87A2C1B9}"/>
                </a:ext>
              </a:extLst>
            </p:cNvPr>
            <p:cNvSpPr/>
            <p:nvPr/>
          </p:nvSpPr>
          <p:spPr>
            <a:xfrm>
              <a:off x="5370539" y="4227510"/>
              <a:ext cx="544483" cy="4753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65" name="Gerader Verbinder 64">
              <a:extLst>
                <a:ext uri="{FF2B5EF4-FFF2-40B4-BE49-F238E27FC236}">
                  <a16:creationId xmlns:a16="http://schemas.microsoft.com/office/drawing/2014/main" id="{56C0891C-2448-9D56-4287-E60A819B7BC7}"/>
                </a:ext>
              </a:extLst>
            </p:cNvPr>
            <p:cNvCxnSpPr>
              <a:cxnSpLocks/>
            </p:cNvCxnSpPr>
            <p:nvPr/>
          </p:nvCxnSpPr>
          <p:spPr>
            <a:xfrm>
              <a:off x="5372690" y="4228414"/>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540E61EA-5575-8B8E-E88A-AB7EA12C2C68}"/>
                </a:ext>
              </a:extLst>
            </p:cNvPr>
            <p:cNvCxnSpPr>
              <a:cxnSpLocks/>
            </p:cNvCxnSpPr>
            <p:nvPr/>
          </p:nvCxnSpPr>
          <p:spPr>
            <a:xfrm>
              <a:off x="5918378" y="4228414"/>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7" name="Rechteck 66">
              <a:extLst>
                <a:ext uri="{FF2B5EF4-FFF2-40B4-BE49-F238E27FC236}">
                  <a16:creationId xmlns:a16="http://schemas.microsoft.com/office/drawing/2014/main" id="{696B3A8D-70B3-5060-52DA-C9A8D8C3211F}"/>
                </a:ext>
              </a:extLst>
            </p:cNvPr>
            <p:cNvSpPr/>
            <p:nvPr/>
          </p:nvSpPr>
          <p:spPr>
            <a:xfrm>
              <a:off x="6172380" y="2507985"/>
              <a:ext cx="2831634" cy="655091"/>
            </a:xfrm>
            <a:prstGeom prst="rect">
              <a:avLst/>
            </a:prstGeom>
            <a:solidFill>
              <a:schemeClr val="tx1">
                <a:lumMod val="85000"/>
                <a:lumOff val="1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CB25499D-6D44-2BDC-EE10-288A8427AEFA}"/>
                </a:ext>
              </a:extLst>
            </p:cNvPr>
            <p:cNvSpPr/>
            <p:nvPr/>
          </p:nvSpPr>
          <p:spPr>
            <a:xfrm>
              <a:off x="6250250" y="2583729"/>
              <a:ext cx="2663506" cy="503601"/>
            </a:xfrm>
            <a:prstGeom prst="rect">
              <a:avLst/>
            </a:prstGeom>
            <a:gradFill flip="none" rotWithShape="1">
              <a:gsLst>
                <a:gs pos="0">
                  <a:srgbClr val="002060"/>
                </a:gs>
                <a:gs pos="92000">
                  <a:schemeClr val="accent1">
                    <a:lumMod val="97000"/>
                    <a:lumOff val="3000"/>
                  </a:schemeClr>
                </a:gs>
              </a:gsLst>
              <a:lin ang="162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AT" dirty="0">
                <a:latin typeface="Franklin Gothic Demi Cond" panose="020B0706030402020204" pitchFamily="34" charset="0"/>
              </a:endParaRPr>
            </a:p>
          </p:txBody>
        </p:sp>
        <p:sp>
          <p:nvSpPr>
            <p:cNvPr id="69" name="Rechteck 68">
              <a:extLst>
                <a:ext uri="{FF2B5EF4-FFF2-40B4-BE49-F238E27FC236}">
                  <a16:creationId xmlns:a16="http://schemas.microsoft.com/office/drawing/2014/main" id="{ABB65F8B-81B3-0057-C929-DDFA13F65A28}"/>
                </a:ext>
              </a:extLst>
            </p:cNvPr>
            <p:cNvSpPr/>
            <p:nvPr/>
          </p:nvSpPr>
          <p:spPr>
            <a:xfrm>
              <a:off x="8354934" y="2604199"/>
              <a:ext cx="544484" cy="469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70" name="Gerader Verbinder 69">
              <a:extLst>
                <a:ext uri="{FF2B5EF4-FFF2-40B4-BE49-F238E27FC236}">
                  <a16:creationId xmlns:a16="http://schemas.microsoft.com/office/drawing/2014/main" id="{361DB249-8031-9D06-EE88-5CF042C326C9}"/>
                </a:ext>
              </a:extLst>
            </p:cNvPr>
            <p:cNvCxnSpPr>
              <a:cxnSpLocks/>
            </p:cNvCxnSpPr>
            <p:nvPr/>
          </p:nvCxnSpPr>
          <p:spPr>
            <a:xfrm>
              <a:off x="8357086"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98348CE7-D1C7-810B-2C86-874CA7BB9E99}"/>
                </a:ext>
              </a:extLst>
            </p:cNvPr>
            <p:cNvCxnSpPr>
              <a:cxnSpLocks/>
            </p:cNvCxnSpPr>
            <p:nvPr/>
          </p:nvCxnSpPr>
          <p:spPr>
            <a:xfrm>
              <a:off x="8900003"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2" name="Rechteck 71">
              <a:extLst>
                <a:ext uri="{FF2B5EF4-FFF2-40B4-BE49-F238E27FC236}">
                  <a16:creationId xmlns:a16="http://schemas.microsoft.com/office/drawing/2014/main" id="{31F2B950-8D40-2CCB-D9BF-9356EC6E79C2}"/>
                </a:ext>
              </a:extLst>
            </p:cNvPr>
            <p:cNvSpPr/>
            <p:nvPr/>
          </p:nvSpPr>
          <p:spPr>
            <a:xfrm>
              <a:off x="6172380" y="3322189"/>
              <a:ext cx="2831634" cy="655091"/>
            </a:xfrm>
            <a:prstGeom prst="rect">
              <a:avLst/>
            </a:prstGeom>
            <a:solidFill>
              <a:schemeClr val="tx1">
                <a:lumMod val="85000"/>
                <a:lumOff val="1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3" name="Rechteck 72">
              <a:extLst>
                <a:ext uri="{FF2B5EF4-FFF2-40B4-BE49-F238E27FC236}">
                  <a16:creationId xmlns:a16="http://schemas.microsoft.com/office/drawing/2014/main" id="{5C68A802-F7E2-717B-7EB3-DEA355FDDA5B}"/>
                </a:ext>
              </a:extLst>
            </p:cNvPr>
            <p:cNvSpPr/>
            <p:nvPr/>
          </p:nvSpPr>
          <p:spPr>
            <a:xfrm>
              <a:off x="6250250" y="3397935"/>
              <a:ext cx="2663506" cy="503601"/>
            </a:xfrm>
            <a:prstGeom prst="rect">
              <a:avLst/>
            </a:prstGeom>
            <a:gradFill flip="none" rotWithShape="1">
              <a:gsLst>
                <a:gs pos="0">
                  <a:srgbClr val="002060"/>
                </a:gs>
                <a:gs pos="92000">
                  <a:schemeClr val="accent1">
                    <a:lumMod val="97000"/>
                    <a:lumOff val="3000"/>
                  </a:schemeClr>
                </a:gs>
              </a:gsLst>
              <a:lin ang="162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AT" dirty="0">
                <a:latin typeface="Franklin Gothic Demi Cond" panose="020B0706030402020204" pitchFamily="34" charset="0"/>
              </a:endParaRPr>
            </a:p>
          </p:txBody>
        </p:sp>
        <p:sp>
          <p:nvSpPr>
            <p:cNvPr id="74" name="Rechteck 73">
              <a:extLst>
                <a:ext uri="{FF2B5EF4-FFF2-40B4-BE49-F238E27FC236}">
                  <a16:creationId xmlns:a16="http://schemas.microsoft.com/office/drawing/2014/main" id="{6B94F2E5-86DF-C863-4F8A-58FC4F53B45C}"/>
                </a:ext>
              </a:extLst>
            </p:cNvPr>
            <p:cNvSpPr/>
            <p:nvPr/>
          </p:nvSpPr>
          <p:spPr>
            <a:xfrm>
              <a:off x="8354934" y="3416863"/>
              <a:ext cx="544484" cy="468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75" name="Gerader Verbinder 74">
              <a:extLst>
                <a:ext uri="{FF2B5EF4-FFF2-40B4-BE49-F238E27FC236}">
                  <a16:creationId xmlns:a16="http://schemas.microsoft.com/office/drawing/2014/main" id="{AF4DEE9E-2525-A898-887A-4102BDF5BB6B}"/>
                </a:ext>
              </a:extLst>
            </p:cNvPr>
            <p:cNvCxnSpPr>
              <a:cxnSpLocks/>
            </p:cNvCxnSpPr>
            <p:nvPr/>
          </p:nvCxnSpPr>
          <p:spPr>
            <a:xfrm>
              <a:off x="8357086" y="3413617"/>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F2F0C618-1D1D-29FC-03C4-B8EF37B5E0D3}"/>
                </a:ext>
              </a:extLst>
            </p:cNvPr>
            <p:cNvCxnSpPr>
              <a:cxnSpLocks/>
            </p:cNvCxnSpPr>
            <p:nvPr/>
          </p:nvCxnSpPr>
          <p:spPr>
            <a:xfrm>
              <a:off x="8897082" y="3410846"/>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7" name="Rechteck 76">
              <a:extLst>
                <a:ext uri="{FF2B5EF4-FFF2-40B4-BE49-F238E27FC236}">
                  <a16:creationId xmlns:a16="http://schemas.microsoft.com/office/drawing/2014/main" id="{9A5BDCD2-BED2-9943-0262-E989AA0A9AB5}"/>
                </a:ext>
              </a:extLst>
            </p:cNvPr>
            <p:cNvSpPr/>
            <p:nvPr/>
          </p:nvSpPr>
          <p:spPr>
            <a:xfrm>
              <a:off x="6153097" y="4136987"/>
              <a:ext cx="2831634" cy="655091"/>
            </a:xfrm>
            <a:prstGeom prst="rect">
              <a:avLst/>
            </a:prstGeom>
            <a:solidFill>
              <a:schemeClr val="tx1">
                <a:lumMod val="85000"/>
                <a:lumOff val="1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2E13EB9-8242-82C6-3A44-44824008715C}"/>
                </a:ext>
              </a:extLst>
            </p:cNvPr>
            <p:cNvSpPr/>
            <p:nvPr/>
          </p:nvSpPr>
          <p:spPr>
            <a:xfrm>
              <a:off x="6230967" y="4212734"/>
              <a:ext cx="2663505" cy="503602"/>
            </a:xfrm>
            <a:prstGeom prst="rect">
              <a:avLst/>
            </a:prstGeom>
            <a:gradFill flip="none" rotWithShape="1">
              <a:gsLst>
                <a:gs pos="0">
                  <a:srgbClr val="002060"/>
                </a:gs>
                <a:gs pos="92000">
                  <a:schemeClr val="accent1">
                    <a:lumMod val="97000"/>
                    <a:lumOff val="3000"/>
                  </a:schemeClr>
                </a:gs>
              </a:gsLst>
              <a:lin ang="162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DE" dirty="0">
                <a:latin typeface="Franklin Gothic Demi Cond" panose="020B0706030402020204" pitchFamily="34" charset="0"/>
              </a:endParaRPr>
            </a:p>
          </p:txBody>
        </p:sp>
        <p:sp>
          <p:nvSpPr>
            <p:cNvPr id="79" name="Rechteck 78">
              <a:extLst>
                <a:ext uri="{FF2B5EF4-FFF2-40B4-BE49-F238E27FC236}">
                  <a16:creationId xmlns:a16="http://schemas.microsoft.com/office/drawing/2014/main" id="{24F19B1B-CCD8-3E61-9A3E-E3E119AEE9A7}"/>
                </a:ext>
              </a:extLst>
            </p:cNvPr>
            <p:cNvSpPr/>
            <p:nvPr/>
          </p:nvSpPr>
          <p:spPr>
            <a:xfrm>
              <a:off x="8335652" y="4227511"/>
              <a:ext cx="544484" cy="4753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80" name="Gerader Verbinder 79">
              <a:extLst>
                <a:ext uri="{FF2B5EF4-FFF2-40B4-BE49-F238E27FC236}">
                  <a16:creationId xmlns:a16="http://schemas.microsoft.com/office/drawing/2014/main" id="{D0CB3BAA-5094-08BD-B550-5EC45CCB9CE7}"/>
                </a:ext>
              </a:extLst>
            </p:cNvPr>
            <p:cNvCxnSpPr>
              <a:cxnSpLocks/>
            </p:cNvCxnSpPr>
            <p:nvPr/>
          </p:nvCxnSpPr>
          <p:spPr>
            <a:xfrm>
              <a:off x="8337804" y="4228415"/>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437357AD-D3B2-2D2F-0793-665856F2865D}"/>
                </a:ext>
              </a:extLst>
            </p:cNvPr>
            <p:cNvCxnSpPr>
              <a:cxnSpLocks/>
            </p:cNvCxnSpPr>
            <p:nvPr/>
          </p:nvCxnSpPr>
          <p:spPr>
            <a:xfrm>
              <a:off x="8883493" y="4228415"/>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4" name="Textfeld 83">
              <a:extLst>
                <a:ext uri="{FF2B5EF4-FFF2-40B4-BE49-F238E27FC236}">
                  <a16:creationId xmlns:a16="http://schemas.microsoft.com/office/drawing/2014/main" id="{351512FD-5BC3-F69C-42D3-549310603251}"/>
                </a:ext>
              </a:extLst>
            </p:cNvPr>
            <p:cNvSpPr txBox="1"/>
            <p:nvPr/>
          </p:nvSpPr>
          <p:spPr>
            <a:xfrm>
              <a:off x="5438792" y="4288114"/>
              <a:ext cx="444776" cy="922274"/>
            </a:xfrm>
            <a:prstGeom prst="rect">
              <a:avLst/>
            </a:prstGeom>
            <a:noFill/>
          </p:spPr>
          <p:txBody>
            <a:bodyPr wrap="square" rtlCol="0">
              <a:spAutoFit/>
            </a:bodyPr>
            <a:lstStyle/>
            <a:p>
              <a:endParaRPr lang="de-AT" sz="2000" dirty="0">
                <a:solidFill>
                  <a:schemeClr val="bg1"/>
                </a:solidFill>
                <a:latin typeface="Franklin Gothic Demi Cond" panose="020B0706030402020204" pitchFamily="34" charset="0"/>
              </a:endParaRPr>
            </a:p>
          </p:txBody>
        </p:sp>
      </p:grpSp>
      <p:sp>
        <p:nvSpPr>
          <p:cNvPr id="2" name="TextBox 1">
            <a:extLst>
              <a:ext uri="{FF2B5EF4-FFF2-40B4-BE49-F238E27FC236}">
                <a16:creationId xmlns:a16="http://schemas.microsoft.com/office/drawing/2014/main" id="{4CC147BA-15F0-F4DB-8E8F-A0F87656967C}"/>
              </a:ext>
            </a:extLst>
          </p:cNvPr>
          <p:cNvSpPr txBox="1"/>
          <p:nvPr/>
        </p:nvSpPr>
        <p:spPr>
          <a:xfrm>
            <a:off x="7152784" y="492004"/>
            <a:ext cx="4449695" cy="1200329"/>
          </a:xfrm>
          <a:prstGeom prst="rect">
            <a:avLst/>
          </a:prstGeom>
          <a:noFill/>
        </p:spPr>
        <p:txBody>
          <a:bodyPr wrap="square" rtlCol="0">
            <a:spAutoFit/>
          </a:bodyPr>
          <a:lstStyle/>
          <a:p>
            <a:pPr algn="ctr"/>
            <a:r>
              <a:rPr lang="de-AT" sz="1600" b="1" dirty="0">
                <a:solidFill>
                  <a:schemeClr val="bg1"/>
                </a:solidFill>
                <a:latin typeface="Arial" panose="020B0604020202020204" pitchFamily="34" charset="0"/>
                <a:cs typeface="Arial" panose="020B0604020202020204" pitchFamily="34" charset="0"/>
              </a:rPr>
              <a:t>Wichtig: </a:t>
            </a:r>
          </a:p>
          <a:p>
            <a:pPr algn="ctr"/>
            <a:r>
              <a:rPr lang="de-AT" sz="1400" dirty="0">
                <a:solidFill>
                  <a:schemeClr val="bg1"/>
                </a:solidFill>
                <a:latin typeface="Arial" panose="020B0604020202020204" pitchFamily="34" charset="0"/>
                <a:cs typeface="Arial" panose="020B0604020202020204" pitchFamily="34" charset="0"/>
              </a:rPr>
              <a:t>Der Moderator sollte sich vor dem Spiel eine Liste der Antworten mit der Höhe der Punktezahlen zusammenstellen, sodass er den Spielablauf laut den Regeln kontrollieren kann.</a:t>
            </a:r>
          </a:p>
        </p:txBody>
      </p:sp>
    </p:spTree>
    <p:custDataLst>
      <p:tags r:id="rId1"/>
    </p:custDataLst>
    <p:extLst>
      <p:ext uri="{BB962C8B-B14F-4D97-AF65-F5344CB8AC3E}">
        <p14:creationId xmlns:p14="http://schemas.microsoft.com/office/powerpoint/2010/main" val="3743471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Frau, Schild enthält.&#10;&#10;Automatisch generierte Beschreibung">
            <a:extLst>
              <a:ext uri="{FF2B5EF4-FFF2-40B4-BE49-F238E27FC236}">
                <a16:creationId xmlns:a16="http://schemas.microsoft.com/office/drawing/2014/main" id="{B40AFF4E-3CAC-45E1-A768-B7BEFCC34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Grafik 24" descr="Ein Bild, das Text enthält.&#10;&#10;Automatisch generierte Beschreibung">
            <a:extLst>
              <a:ext uri="{FF2B5EF4-FFF2-40B4-BE49-F238E27FC236}">
                <a16:creationId xmlns:a16="http://schemas.microsoft.com/office/drawing/2014/main" id="{E134C531-B57F-931B-7E82-E88B9D14769C}"/>
              </a:ext>
            </a:extLst>
          </p:cNvPr>
          <p:cNvPicPr>
            <a:picLocks noChangeAspect="1"/>
          </p:cNvPicPr>
          <p:nvPr/>
        </p:nvPicPr>
        <p:blipFill rotWithShape="1">
          <a:blip r:embed="rId4">
            <a:alphaModFix amt="5000"/>
            <a:extLst>
              <a:ext uri="{28A0092B-C50C-407E-A947-70E740481C1C}">
                <a14:useLocalDpi xmlns:a14="http://schemas.microsoft.com/office/drawing/2010/main" val="0"/>
              </a:ext>
            </a:extLst>
          </a:blip>
          <a:srcRect r="24345" b="8674"/>
          <a:stretch/>
        </p:blipFill>
        <p:spPr>
          <a:xfrm>
            <a:off x="2260457" y="114303"/>
            <a:ext cx="9931543" cy="6743697"/>
          </a:xfrm>
          <a:prstGeom prst="rect">
            <a:avLst/>
          </a:prstGeom>
        </p:spPr>
      </p:pic>
      <p:pic>
        <p:nvPicPr>
          <p:cNvPr id="19" name="Grafik 18">
            <a:extLst>
              <a:ext uri="{FF2B5EF4-FFF2-40B4-BE49-F238E27FC236}">
                <a16:creationId xmlns:a16="http://schemas.microsoft.com/office/drawing/2014/main" id="{4EBCF26B-08EC-E630-0D52-2DA810E9997E}"/>
              </a:ext>
            </a:extLst>
          </p:cNvPr>
          <p:cNvPicPr>
            <a:picLocks noChangeAspect="1"/>
          </p:cNvPicPr>
          <p:nvPr/>
        </p:nvPicPr>
        <p:blipFill rotWithShape="1">
          <a:blip r:embed="rId5">
            <a:extLst>
              <a:ext uri="{28A0092B-C50C-407E-A947-70E740481C1C}">
                <a14:useLocalDpi xmlns:a14="http://schemas.microsoft.com/office/drawing/2010/main" val="0"/>
              </a:ext>
            </a:extLst>
          </a:blip>
          <a:srcRect l="322" t="1213" r="451" b="-1"/>
          <a:stretch/>
        </p:blipFill>
        <p:spPr>
          <a:xfrm>
            <a:off x="538794" y="1576052"/>
            <a:ext cx="7272517" cy="5128377"/>
          </a:xfrm>
          <a:prstGeom prst="rect">
            <a:avLst/>
          </a:prstGeom>
        </p:spPr>
      </p:pic>
      <p:sp>
        <p:nvSpPr>
          <p:cNvPr id="14" name="Untertitel 2">
            <a:extLst>
              <a:ext uri="{FF2B5EF4-FFF2-40B4-BE49-F238E27FC236}">
                <a16:creationId xmlns:a16="http://schemas.microsoft.com/office/drawing/2014/main" id="{9CB6F860-F507-42A1-95C1-8D287008E3DF}"/>
              </a:ext>
            </a:extLst>
          </p:cNvPr>
          <p:cNvSpPr txBox="1">
            <a:spLocks/>
          </p:cNvSpPr>
          <p:nvPr/>
        </p:nvSpPr>
        <p:spPr>
          <a:xfrm>
            <a:off x="3599301" y="573735"/>
            <a:ext cx="5917561" cy="17334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AT" sz="2800" dirty="0">
                <a:solidFill>
                  <a:schemeClr val="bg1"/>
                </a:solidFill>
              </a:rPr>
              <a:t>1. Klicken Sie </a:t>
            </a:r>
            <a:r>
              <a:rPr lang="de-AT" sz="2800" i="1" dirty="0">
                <a:solidFill>
                  <a:schemeClr val="bg1"/>
                </a:solidFill>
              </a:rPr>
              <a:t>Mit SlideLizard verbinden</a:t>
            </a:r>
          </a:p>
        </p:txBody>
      </p:sp>
      <p:pic>
        <p:nvPicPr>
          <p:cNvPr id="10" name="Grafik 9" descr="Ein Bild, das Zeichnung enthält.&#10;&#10;Automatisch generierte Beschreibung">
            <a:extLst>
              <a:ext uri="{FF2B5EF4-FFF2-40B4-BE49-F238E27FC236}">
                <a16:creationId xmlns:a16="http://schemas.microsoft.com/office/drawing/2014/main" id="{38B249E7-5B71-473F-8BD9-892D6F378771}"/>
              </a:ext>
            </a:extLst>
          </p:cNvPr>
          <p:cNvPicPr>
            <a:picLocks noChangeAspect="1"/>
          </p:cNvPicPr>
          <p:nvPr/>
        </p:nvPicPr>
        <p:blipFill>
          <a:blip r:embed="rId6">
            <a:alphaModFix amt="5000"/>
            <a:extLst>
              <a:ext uri="{28A0092B-C50C-407E-A947-70E740481C1C}">
                <a14:useLocalDpi xmlns:a14="http://schemas.microsoft.com/office/drawing/2010/main" val="0"/>
              </a:ext>
            </a:extLst>
          </a:blip>
          <a:stretch>
            <a:fillRect/>
          </a:stretch>
        </p:blipFill>
        <p:spPr>
          <a:xfrm>
            <a:off x="-1574529" y="-3108543"/>
            <a:ext cx="10109309" cy="10087057"/>
          </a:xfrm>
          <a:prstGeom prst="rect">
            <a:avLst/>
          </a:prstGeom>
        </p:spPr>
      </p:pic>
      <p:sp>
        <p:nvSpPr>
          <p:cNvPr id="9" name="Untertitel 2">
            <a:extLst>
              <a:ext uri="{FF2B5EF4-FFF2-40B4-BE49-F238E27FC236}">
                <a16:creationId xmlns:a16="http://schemas.microsoft.com/office/drawing/2014/main" id="{822D18A6-1187-4075-8A45-8972052339AD}"/>
              </a:ext>
            </a:extLst>
          </p:cNvPr>
          <p:cNvSpPr txBox="1">
            <a:spLocks/>
          </p:cNvSpPr>
          <p:nvPr/>
        </p:nvSpPr>
        <p:spPr>
          <a:xfrm>
            <a:off x="8333001" y="1486414"/>
            <a:ext cx="3521043" cy="37086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AT" sz="2800" dirty="0">
                <a:solidFill>
                  <a:schemeClr val="bg1"/>
                </a:solidFill>
              </a:rPr>
              <a:t>2. Unter </a:t>
            </a:r>
            <a:r>
              <a:rPr lang="de-AT" sz="2800" i="1" dirty="0">
                <a:solidFill>
                  <a:schemeClr val="bg1"/>
                </a:solidFill>
              </a:rPr>
              <a:t>Umfragen &amp; Quizze</a:t>
            </a:r>
            <a:r>
              <a:rPr lang="de-AT" sz="2800" dirty="0">
                <a:solidFill>
                  <a:schemeClr val="bg1"/>
                </a:solidFill>
              </a:rPr>
              <a:t> können Sie Quizfragen erstellen. Sie brauchen so viele Fragen wie in der Vorlage vorhanden (also 4)</a:t>
            </a:r>
          </a:p>
          <a:p>
            <a:pPr algn="l"/>
            <a:endParaRPr lang="de-AT" sz="2800" dirty="0">
              <a:solidFill>
                <a:schemeClr val="bg1"/>
              </a:solidFill>
            </a:endParaRPr>
          </a:p>
          <a:p>
            <a:pPr algn="l"/>
            <a:endParaRPr lang="de-AT" sz="2800" dirty="0">
              <a:solidFill>
                <a:schemeClr val="bg1"/>
              </a:solidFill>
            </a:endParaRPr>
          </a:p>
        </p:txBody>
      </p:sp>
      <p:sp>
        <p:nvSpPr>
          <p:cNvPr id="12" name="Untertitel 2">
            <a:extLst>
              <a:ext uri="{FF2B5EF4-FFF2-40B4-BE49-F238E27FC236}">
                <a16:creationId xmlns:a16="http://schemas.microsoft.com/office/drawing/2014/main" id="{D587AE72-3E91-4FA8-8B6A-C0038CA90B01}"/>
              </a:ext>
            </a:extLst>
          </p:cNvPr>
          <p:cNvSpPr txBox="1">
            <a:spLocks/>
          </p:cNvSpPr>
          <p:nvPr/>
        </p:nvSpPr>
        <p:spPr>
          <a:xfrm>
            <a:off x="5680613" y="3647259"/>
            <a:ext cx="3711999" cy="6413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AT" sz="1400" b="1" dirty="0">
                <a:solidFill>
                  <a:srgbClr val="7030A0"/>
                </a:solidFill>
              </a:rPr>
              <a:t>Immer „Freitext“ wählen</a:t>
            </a:r>
          </a:p>
        </p:txBody>
      </p:sp>
      <p:sp>
        <p:nvSpPr>
          <p:cNvPr id="15" name="Untertitel 2">
            <a:extLst>
              <a:ext uri="{FF2B5EF4-FFF2-40B4-BE49-F238E27FC236}">
                <a16:creationId xmlns:a16="http://schemas.microsoft.com/office/drawing/2014/main" id="{34B5F8B3-3A65-496E-A3B0-EAD802AD1DDD}"/>
              </a:ext>
            </a:extLst>
          </p:cNvPr>
          <p:cNvSpPr txBox="1">
            <a:spLocks/>
          </p:cNvSpPr>
          <p:nvPr/>
        </p:nvSpPr>
        <p:spPr>
          <a:xfrm>
            <a:off x="816746" y="3603016"/>
            <a:ext cx="1949758" cy="16207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AT" sz="1400" b="1" dirty="0">
                <a:solidFill>
                  <a:srgbClr val="7030A0"/>
                </a:solidFill>
              </a:rPr>
              <a:t>Erstellte Fragen erscheinen hier.</a:t>
            </a:r>
          </a:p>
        </p:txBody>
      </p:sp>
      <p:pic>
        <p:nvPicPr>
          <p:cNvPr id="16" name="Graphic 15" descr="Arrow: Counter-clockwise curve">
            <a:extLst>
              <a:ext uri="{FF2B5EF4-FFF2-40B4-BE49-F238E27FC236}">
                <a16:creationId xmlns:a16="http://schemas.microsoft.com/office/drawing/2014/main" id="{3F9E11D1-ECDC-4740-802D-5412C83C4E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971982">
            <a:off x="6285457" y="3146858"/>
            <a:ext cx="564283" cy="564283"/>
          </a:xfrm>
          <a:prstGeom prst="rect">
            <a:avLst/>
          </a:prstGeom>
        </p:spPr>
      </p:pic>
      <p:pic>
        <p:nvPicPr>
          <p:cNvPr id="3" name="Grafik 2">
            <a:extLst>
              <a:ext uri="{FF2B5EF4-FFF2-40B4-BE49-F238E27FC236}">
                <a16:creationId xmlns:a16="http://schemas.microsoft.com/office/drawing/2014/main" id="{578631C0-717D-C332-1F44-53EDE5FAFA13}"/>
              </a:ext>
            </a:extLst>
          </p:cNvPr>
          <p:cNvPicPr>
            <a:picLocks noChangeAspect="1"/>
          </p:cNvPicPr>
          <p:nvPr/>
        </p:nvPicPr>
        <p:blipFill rotWithShape="1">
          <a:blip r:embed="rId9">
            <a:extLst>
              <a:ext uri="{28A0092B-C50C-407E-A947-70E740481C1C}">
                <a14:useLocalDpi xmlns:a14="http://schemas.microsoft.com/office/drawing/2010/main" val="0"/>
              </a:ext>
            </a:extLst>
          </a:blip>
          <a:srcRect r="2666" b="13178"/>
          <a:stretch/>
        </p:blipFill>
        <p:spPr>
          <a:xfrm>
            <a:off x="537450" y="160931"/>
            <a:ext cx="2738313" cy="1277357"/>
          </a:xfrm>
          <a:prstGeom prst="rect">
            <a:avLst/>
          </a:prstGeom>
        </p:spPr>
      </p:pic>
      <p:pic>
        <p:nvPicPr>
          <p:cNvPr id="21" name="Graphic 15" descr="Arrow: Counter-clockwise curve">
            <a:extLst>
              <a:ext uri="{FF2B5EF4-FFF2-40B4-BE49-F238E27FC236}">
                <a16:creationId xmlns:a16="http://schemas.microsoft.com/office/drawing/2014/main" id="{9274C7C2-3B9C-5E32-378D-8A7F4164A0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08951" flipH="1">
            <a:off x="4492005" y="4657218"/>
            <a:ext cx="564283" cy="564283"/>
          </a:xfrm>
          <a:prstGeom prst="rect">
            <a:avLst/>
          </a:prstGeom>
        </p:spPr>
      </p:pic>
      <p:sp>
        <p:nvSpPr>
          <p:cNvPr id="23" name="Untertitel 2">
            <a:extLst>
              <a:ext uri="{FF2B5EF4-FFF2-40B4-BE49-F238E27FC236}">
                <a16:creationId xmlns:a16="http://schemas.microsoft.com/office/drawing/2014/main" id="{EAB289C5-3E6C-20E1-8145-0E18041342D2}"/>
              </a:ext>
            </a:extLst>
          </p:cNvPr>
          <p:cNvSpPr txBox="1">
            <a:spLocks/>
          </p:cNvSpPr>
          <p:nvPr/>
        </p:nvSpPr>
        <p:spPr>
          <a:xfrm>
            <a:off x="4314139" y="5227394"/>
            <a:ext cx="3711999" cy="6413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AT" sz="1400" b="1" dirty="0">
                <a:solidFill>
                  <a:srgbClr val="7030A0"/>
                </a:solidFill>
              </a:rPr>
              <a:t>Und die Anzeige als „Wortwolke“ einstellen</a:t>
            </a:r>
          </a:p>
        </p:txBody>
      </p:sp>
    </p:spTree>
    <p:custDataLst>
      <p:tags r:id="rId1"/>
    </p:custDataLst>
    <p:extLst>
      <p:ext uri="{BB962C8B-B14F-4D97-AF65-F5344CB8AC3E}">
        <p14:creationId xmlns:p14="http://schemas.microsoft.com/office/powerpoint/2010/main" val="1363687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Frau, Schild enthält.&#10;&#10;Automatisch generierte Beschreibung">
            <a:extLst>
              <a:ext uri="{FF2B5EF4-FFF2-40B4-BE49-F238E27FC236}">
                <a16:creationId xmlns:a16="http://schemas.microsoft.com/office/drawing/2014/main" id="{B40AFF4E-3CAC-45E1-A768-B7BEFCC34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5AB0B0B4-F1B1-6E6B-AA33-ABFBEF7DEE40}"/>
              </a:ext>
            </a:extLst>
          </p:cNvPr>
          <p:cNvPicPr>
            <a:picLocks noChangeAspect="1"/>
          </p:cNvPicPr>
          <p:nvPr/>
        </p:nvPicPr>
        <p:blipFill rotWithShape="1">
          <a:blip r:embed="rId4">
            <a:alphaModFix amt="5000"/>
            <a:extLst>
              <a:ext uri="{28A0092B-C50C-407E-A947-70E740481C1C}">
                <a14:useLocalDpi xmlns:a14="http://schemas.microsoft.com/office/drawing/2010/main" val="0"/>
              </a:ext>
            </a:extLst>
          </a:blip>
          <a:srcRect r="24345" b="8674"/>
          <a:stretch/>
        </p:blipFill>
        <p:spPr>
          <a:xfrm>
            <a:off x="2260457" y="114303"/>
            <a:ext cx="9931543" cy="6743697"/>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38B249E7-5B71-473F-8BD9-892D6F378771}"/>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881808" y="-287159"/>
            <a:ext cx="7521900" cy="7505343"/>
          </a:xfrm>
          <a:prstGeom prst="rect">
            <a:avLst/>
          </a:prstGeom>
        </p:spPr>
      </p:pic>
      <p:sp>
        <p:nvSpPr>
          <p:cNvPr id="11" name="Titel 1">
            <a:extLst>
              <a:ext uri="{FF2B5EF4-FFF2-40B4-BE49-F238E27FC236}">
                <a16:creationId xmlns:a16="http://schemas.microsoft.com/office/drawing/2014/main" id="{BEEEE0C5-443D-4EDA-AD95-3ECC2095E156}"/>
              </a:ext>
            </a:extLst>
          </p:cNvPr>
          <p:cNvSpPr txBox="1">
            <a:spLocks/>
          </p:cNvSpPr>
          <p:nvPr/>
        </p:nvSpPr>
        <p:spPr>
          <a:xfrm>
            <a:off x="445147" y="-495122"/>
            <a:ext cx="9068423" cy="15142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AT" sz="3600" b="1" dirty="0">
                <a:solidFill>
                  <a:schemeClr val="bg1"/>
                </a:solidFill>
                <a:latin typeface="Arial Nova" panose="020B0504020202020204" pitchFamily="34" charset="0"/>
              </a:rPr>
              <a:t>Version B – Ohne </a:t>
            </a:r>
            <a:r>
              <a:rPr lang="de-AT" sz="3600" b="1" dirty="0" err="1">
                <a:solidFill>
                  <a:schemeClr val="bg1"/>
                </a:solidFill>
                <a:latin typeface="Arial Nova" panose="020B0504020202020204" pitchFamily="34" charset="0"/>
              </a:rPr>
              <a:t>SlideLizard</a:t>
            </a:r>
            <a:r>
              <a:rPr lang="de-AT" sz="3600" b="1" dirty="0">
                <a:solidFill>
                  <a:schemeClr val="bg1"/>
                </a:solidFill>
                <a:latin typeface="Arial Nova" panose="020B0504020202020204" pitchFamily="34" charset="0"/>
              </a:rPr>
              <a:t> spielen</a:t>
            </a:r>
            <a:endParaRPr lang="de-AT" sz="5400" b="1" dirty="0">
              <a:solidFill>
                <a:schemeClr val="bg1"/>
              </a:solidFill>
              <a:latin typeface="Arial Nova" panose="020B0504020202020204" pitchFamily="34" charset="0"/>
            </a:endParaRPr>
          </a:p>
        </p:txBody>
      </p:sp>
      <p:sp>
        <p:nvSpPr>
          <p:cNvPr id="18" name="Untertitel 2">
            <a:extLst>
              <a:ext uri="{FF2B5EF4-FFF2-40B4-BE49-F238E27FC236}">
                <a16:creationId xmlns:a16="http://schemas.microsoft.com/office/drawing/2014/main" id="{B974D5CE-69AC-41B4-A74B-FE89BF430338}"/>
              </a:ext>
            </a:extLst>
          </p:cNvPr>
          <p:cNvSpPr txBox="1">
            <a:spLocks/>
          </p:cNvSpPr>
          <p:nvPr/>
        </p:nvSpPr>
        <p:spPr>
          <a:xfrm>
            <a:off x="445146" y="1752188"/>
            <a:ext cx="9259685" cy="40390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AT" dirty="0">
                <a:solidFill>
                  <a:schemeClr val="bg1"/>
                </a:solidFill>
              </a:rPr>
              <a:t>Das Spiel kann auch ohne </a:t>
            </a:r>
            <a:r>
              <a:rPr lang="de-AT" dirty="0" err="1">
                <a:solidFill>
                  <a:schemeClr val="bg1"/>
                </a:solidFill>
              </a:rPr>
              <a:t>SlideLizard</a:t>
            </a:r>
            <a:r>
              <a:rPr lang="de-AT" dirty="0">
                <a:solidFill>
                  <a:schemeClr val="bg1"/>
                </a:solidFill>
              </a:rPr>
              <a:t> durchgeführt werden. Dazu können Sie einfach der Reihe nach durch die Folien klicken und manuell die Fragen und mit den dazugehörigen Lösungen eingeben. </a:t>
            </a:r>
            <a:br>
              <a:rPr lang="de-AT" dirty="0">
                <a:solidFill>
                  <a:schemeClr val="bg1"/>
                </a:solidFill>
              </a:rPr>
            </a:br>
            <a:endParaRPr lang="de-AT" dirty="0">
              <a:solidFill>
                <a:schemeClr val="bg1"/>
              </a:solidFill>
            </a:endParaRPr>
          </a:p>
          <a:p>
            <a:pPr marL="285750" indent="-285750" algn="l">
              <a:buFont typeface="Arial" panose="020B0604020202020204" pitchFamily="34" charset="0"/>
              <a:buChar char="•"/>
            </a:pPr>
            <a:r>
              <a:rPr lang="de-AT" dirty="0">
                <a:solidFill>
                  <a:schemeClr val="bg1"/>
                </a:solidFill>
              </a:rPr>
              <a:t>Vergessen Sie nicht die Folie mit der Wortwolke herauszulöschen. Denn wenn Sie ohne </a:t>
            </a:r>
            <a:r>
              <a:rPr lang="de-AT" dirty="0" err="1">
                <a:solidFill>
                  <a:schemeClr val="bg1"/>
                </a:solidFill>
              </a:rPr>
              <a:t>SlideLizard</a:t>
            </a:r>
            <a:r>
              <a:rPr lang="de-AT" dirty="0">
                <a:solidFill>
                  <a:schemeClr val="bg1"/>
                </a:solidFill>
              </a:rPr>
              <a:t> spielen, wird Ihnen dort nichts angezeigt. </a:t>
            </a:r>
          </a:p>
          <a:p>
            <a:pPr marL="285750" indent="-285750" algn="l">
              <a:buFont typeface="Arial" panose="020B0604020202020204" pitchFamily="34" charset="0"/>
              <a:buChar char="•"/>
            </a:pPr>
            <a:r>
              <a:rPr lang="de-AT" dirty="0">
                <a:solidFill>
                  <a:schemeClr val="bg1"/>
                </a:solidFill>
              </a:rPr>
              <a:t>Wenn Sie mit mehr als vier Fragen spielen wollen, kopieren Sie einfach die vorhandenen Folien und schreiben den Text um. </a:t>
            </a:r>
          </a:p>
        </p:txBody>
      </p:sp>
      <p:sp>
        <p:nvSpPr>
          <p:cNvPr id="4" name="Rechteck 3">
            <a:extLst>
              <a:ext uri="{FF2B5EF4-FFF2-40B4-BE49-F238E27FC236}">
                <a16:creationId xmlns:a16="http://schemas.microsoft.com/office/drawing/2014/main" id="{5D56BE6B-7E7A-1428-3D54-34B210D153FD}"/>
              </a:ext>
            </a:extLst>
          </p:cNvPr>
          <p:cNvSpPr/>
          <p:nvPr/>
        </p:nvSpPr>
        <p:spPr>
          <a:xfrm>
            <a:off x="566687" y="1247923"/>
            <a:ext cx="1143689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2378647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7" name="#sl-staticobject()" descr="Ein Bild, das Zeichnung enthält.&#10;&#10;Automatisch generierte Beschreibung">
            <a:extLst>
              <a:ext uri="{FF2B5EF4-FFF2-40B4-BE49-F238E27FC236}">
                <a16:creationId xmlns:a16="http://schemas.microsoft.com/office/drawing/2014/main" id="{4B6726BD-C486-46B0-94FC-C002A2717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1" name="#sl-attendeeurl()">
            <a:hlinkClick r:id="" action="ppaction://noaction"/>
            <a:extLst>
              <a:ext uri="{FF2B5EF4-FFF2-40B4-BE49-F238E27FC236}">
                <a16:creationId xmlns:a16="http://schemas.microsoft.com/office/drawing/2014/main" id="{BE07B7CB-B1E4-6D73-AA23-5B917DAB4840}"/>
              </a:ext>
            </a:extLst>
          </p:cNvPr>
          <p:cNvSpPr/>
          <p:nvPr/>
        </p:nvSpPr>
        <p:spPr>
          <a:xfrm>
            <a:off x="3586166" y="5807451"/>
            <a:ext cx="5452903"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r>
              <a:rPr lang="de-DE" sz="3600" b="1">
                <a:solidFill>
                  <a:schemeClr val="bg1"/>
                </a:solidFill>
                <a:latin typeface="Arial" panose="020B0604020202020204" pitchFamily="34" charset="0"/>
                <a:cs typeface="Arial" panose="020B0604020202020204" pitchFamily="34" charset="0"/>
              </a:rPr>
              <a:t>attend.sl/nrfx</a:t>
            </a:r>
            <a:endParaRPr lang="de-DE" sz="3600" b="1" dirty="0">
              <a:solidFill>
                <a:schemeClr val="bg1"/>
              </a:solidFill>
              <a:latin typeface="Arial" panose="020B0604020202020204" pitchFamily="34" charset="0"/>
              <a:cs typeface="Arial" panose="020B0604020202020204" pitchFamily="34" charset="0"/>
            </a:endParaRPr>
          </a:p>
        </p:txBody>
      </p:sp>
      <p:sp>
        <p:nvSpPr>
          <p:cNvPr id="23" name="#sl-attendeeqrcode()">
            <a:hlinkClick r:id="" action="ppaction://noaction"/>
            <a:extLst>
              <a:ext uri="{FF2B5EF4-FFF2-40B4-BE49-F238E27FC236}">
                <a16:creationId xmlns:a16="http://schemas.microsoft.com/office/drawing/2014/main" id="{729776B5-1D01-133A-EF32-4F671528898F}"/>
              </a:ext>
            </a:extLst>
          </p:cNvPr>
          <p:cNvSpPr/>
          <p:nvPr/>
        </p:nvSpPr>
        <p:spPr>
          <a:xfrm>
            <a:off x="2049230" y="5289998"/>
            <a:ext cx="1298397" cy="1298397"/>
          </a:xfrm>
          <a:prstGeom prst="rect">
            <a:avLst/>
          </a:prstGeom>
          <a:blipFill>
            <a:blip r:embed="rId4"/>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blipFill>
                <a:blip r:embed="rId5"/>
                <a:stretch>
                  <a:fillRect/>
                </a:stretch>
              </a:blipFill>
              <a:latin typeface="Arial" panose="020B0604020202020204" pitchFamily="34" charset="0"/>
              <a:cs typeface="Arial" panose="020B0604020202020204" pitchFamily="34" charset="0"/>
            </a:endParaRPr>
          </a:p>
        </p:txBody>
      </p:sp>
      <p:sp>
        <p:nvSpPr>
          <p:cNvPr id="25" name="TextBox 2">
            <a:extLst>
              <a:ext uri="{FF2B5EF4-FFF2-40B4-BE49-F238E27FC236}">
                <a16:creationId xmlns:a16="http://schemas.microsoft.com/office/drawing/2014/main" id="{3BD7E752-913A-395F-9C3C-2BEDF31015D6}"/>
              </a:ext>
            </a:extLst>
          </p:cNvPr>
          <p:cNvSpPr txBox="1"/>
          <p:nvPr/>
        </p:nvSpPr>
        <p:spPr>
          <a:xfrm>
            <a:off x="3586166" y="5491370"/>
            <a:ext cx="2266121" cy="400110"/>
          </a:xfrm>
          <a:prstGeom prst="rect">
            <a:avLst/>
          </a:prstGeom>
          <a:noFill/>
        </p:spPr>
        <p:txBody>
          <a:bodyPr wrap="square" lIns="91440" tIns="45720" rIns="91440" bIns="45720" rtlCol="0" anchor="t">
            <a:spAutoFit/>
          </a:bodyPr>
          <a:lstStyle/>
          <a:p>
            <a:r>
              <a:rPr lang="de-AT" sz="2000" dirty="0">
                <a:solidFill>
                  <a:schemeClr val="bg1">
                    <a:lumMod val="75000"/>
                  </a:schemeClr>
                </a:solidFill>
              </a:rPr>
              <a:t>Teilnahme Link:</a:t>
            </a:r>
            <a:endParaRPr lang="en-US" sz="2000" dirty="0">
              <a:solidFill>
                <a:schemeClr val="bg1">
                  <a:lumMod val="75000"/>
                </a:schemeClr>
              </a:solidFill>
            </a:endParaRPr>
          </a:p>
        </p:txBody>
      </p:sp>
      <p:pic>
        <p:nvPicPr>
          <p:cNvPr id="29" name="Grafik 28" descr="Ein Bild, das Text enthält.&#10;&#10;Automatisch generierte Beschreibung">
            <a:extLst>
              <a:ext uri="{FF2B5EF4-FFF2-40B4-BE49-F238E27FC236}">
                <a16:creationId xmlns:a16="http://schemas.microsoft.com/office/drawing/2014/main" id="{B9957F25-AE13-C94A-41A0-4E78657C0F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4557" y="332939"/>
            <a:ext cx="9602885" cy="5401624"/>
          </a:xfrm>
          <a:prstGeom prst="rect">
            <a:avLst/>
          </a:prstGeom>
        </p:spPr>
      </p:pic>
    </p:spTree>
    <p:custDataLst>
      <p:tags r:id="rId1"/>
    </p:custDataLst>
    <p:extLst>
      <p:ext uri="{BB962C8B-B14F-4D97-AF65-F5344CB8AC3E}">
        <p14:creationId xmlns:p14="http://schemas.microsoft.com/office/powerpoint/2010/main" val="3110162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B96B3AC9-EC4C-09C8-2D59-0CB707EFE010}"/>
              </a:ext>
            </a:extLst>
          </p:cNvPr>
          <p:cNvPicPr>
            <a:picLocks noChangeAspect="1"/>
          </p:cNvPicPr>
          <p:nvPr/>
        </p:nvPicPr>
        <p:blipFill>
          <a:blip r:embed="rId5">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FA3EC611-DD30-7BC0-8976-B9827F5FE9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54665"/>
            <a:ext cx="12191999" cy="6858000"/>
          </a:xfrm>
          <a:prstGeom prst="rect">
            <a:avLst/>
          </a:prstGeom>
        </p:spPr>
      </p:pic>
      <p:pic>
        <p:nvPicPr>
          <p:cNvPr id="17" name="#sl-staticobject()" descr="Ein Bild, das Zeichnung enthält.&#10;&#10;Automatisch generierte Beschreibung">
            <a:extLst>
              <a:ext uri="{FF2B5EF4-FFF2-40B4-BE49-F238E27FC236}">
                <a16:creationId xmlns:a16="http://schemas.microsoft.com/office/drawing/2014/main" id="{185E98CC-AF0E-A092-7519-2A97FD6B2A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 name="Textfeld 1">
            <a:extLst>
              <a:ext uri="{FF2B5EF4-FFF2-40B4-BE49-F238E27FC236}">
                <a16:creationId xmlns:a16="http://schemas.microsoft.com/office/drawing/2014/main" id="{FE4A1C6A-6992-6EFE-7BA6-6215F672B48A}"/>
              </a:ext>
            </a:extLst>
          </p:cNvPr>
          <p:cNvSpPr txBox="1"/>
          <p:nvPr/>
        </p:nvSpPr>
        <p:spPr>
          <a:xfrm>
            <a:off x="2802511" y="454665"/>
            <a:ext cx="6586978" cy="918521"/>
          </a:xfrm>
          <a:prstGeom prst="rect">
            <a:avLst/>
          </a:prstGeom>
          <a:noFill/>
        </p:spPr>
        <p:txBody>
          <a:bodyPr wrap="square" rtlCol="0">
            <a:spAutoFit/>
          </a:bodyPr>
          <a:lstStyle/>
          <a:p>
            <a:pPr algn="ctr">
              <a:lnSpc>
                <a:spcPct val="107000"/>
              </a:lnSpc>
              <a:spcAft>
                <a:spcPts val="800"/>
              </a:spcAft>
            </a:pPr>
            <a:r>
              <a:rPr lang="de-AT" sz="5400" dirty="0">
                <a:solidFill>
                  <a:schemeClr val="bg1"/>
                </a:solidFill>
                <a:effectLst/>
                <a:latin typeface="Franklin Gothic Demi Cond" panose="020B0706030402020204" pitchFamily="34" charset="0"/>
                <a:ea typeface="Calibri" panose="020F0502020204030204" pitchFamily="34" charset="0"/>
                <a:cs typeface="Times New Roman" panose="02020603050405020304" pitchFamily="18" charset="0"/>
              </a:rPr>
              <a:t>Das etwas </a:t>
            </a:r>
            <a:r>
              <a:rPr lang="de-AT" sz="5400" dirty="0">
                <a:solidFill>
                  <a:schemeClr val="bg1"/>
                </a:solidFill>
                <a:latin typeface="Franklin Gothic Demi Cond" panose="020B0706030402020204" pitchFamily="34" charset="0"/>
                <a:ea typeface="Calibri" panose="020F0502020204030204" pitchFamily="34" charset="0"/>
                <a:cs typeface="Times New Roman" panose="02020603050405020304" pitchFamily="18" charset="0"/>
              </a:rPr>
              <a:t>andere</a:t>
            </a:r>
            <a:r>
              <a:rPr lang="de-AT" sz="4000" dirty="0">
                <a:solidFill>
                  <a:schemeClr val="bg1"/>
                </a:solidFill>
                <a:effectLst/>
                <a:latin typeface="Franklin Gothic Demi Cond" panose="020B0706030402020204" pitchFamily="34" charset="0"/>
                <a:ea typeface="Calibri" panose="020F0502020204030204" pitchFamily="34" charset="0"/>
                <a:cs typeface="Times New Roman" panose="02020603050405020304" pitchFamily="18" charset="0"/>
              </a:rPr>
              <a:t> …</a:t>
            </a:r>
            <a:endParaRPr lang="de-AT" sz="5400" dirty="0">
              <a:solidFill>
                <a:schemeClr val="bg1"/>
              </a:solidFill>
              <a:effectLst/>
              <a:latin typeface="Franklin Gothic Demi Cond" panose="020B0706030402020204" pitchFamily="34" charset="0"/>
              <a:ea typeface="Calibri" panose="020F0502020204030204" pitchFamily="34" charset="0"/>
              <a:cs typeface="Times New Roman" panose="02020603050405020304" pitchFamily="18" charset="0"/>
            </a:endParaRPr>
          </a:p>
        </p:txBody>
      </p:sp>
      <p:pic>
        <p:nvPicPr>
          <p:cNvPr id="6" name="200534-64f23dbf-1e7c-4779-b0a9-53ae6ac77c99">
            <a:hlinkClick r:id="" action="ppaction://media"/>
            <a:extLst>
              <a:ext uri="{FF2B5EF4-FFF2-40B4-BE49-F238E27FC236}">
                <a16:creationId xmlns:a16="http://schemas.microsoft.com/office/drawing/2014/main" id="{9BAAA7A7-6198-1F64-9F4A-A7D9D4F0FA1F}"/>
              </a:ext>
            </a:extLst>
          </p:cNvPr>
          <p:cNvPicPr>
            <a:picLocks noChangeAspect="1"/>
          </p:cNvPicPr>
          <p:nvPr>
            <a:audioFile r:link="rId2"/>
            <p:extLst>
              <p:ext uri="{DAA4B4D4-6D71-4841-9C94-3DE7FCFB9230}">
                <p14:media xmlns:p14="http://schemas.microsoft.com/office/powerpoint/2010/main" r:embed="rId3">
                  <p14:trim st="17762" end="69630.0833"/>
                  <p14:fade in="500" out="500"/>
                </p14:media>
              </p:ext>
            </p:extLst>
          </p:nvPr>
        </p:nvPicPr>
        <p:blipFill>
          <a:blip r:embed="rId8"/>
          <a:stretch>
            <a:fillRect/>
          </a:stretch>
        </p:blipFill>
        <p:spPr>
          <a:xfrm>
            <a:off x="-1093561" y="5917851"/>
            <a:ext cx="487363" cy="487363"/>
          </a:xfrm>
          <a:prstGeom prst="rect">
            <a:avLst/>
          </a:prstGeom>
        </p:spPr>
      </p:pic>
    </p:spTree>
    <p:custDataLst>
      <p:tags r:id="rId1"/>
    </p:custDataLst>
    <p:extLst>
      <p:ext uri="{BB962C8B-B14F-4D97-AF65-F5344CB8AC3E}">
        <p14:creationId xmlns:p14="http://schemas.microsoft.com/office/powerpoint/2010/main" val="133611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46" fill="hold"/>
                                        <p:tgtEl>
                                          <p:spTgt spid="6"/>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par>
                                <p:cTn id="23" presetID="32" presetClass="emph" presetSubtype="0" repeatCount="indefinite" fill="hold" nodeType="withEffect">
                                  <p:stCondLst>
                                    <p:cond delay="1800"/>
                                  </p:stCondLst>
                                  <p:endCondLst>
                                    <p:cond evt="onNext" delay="0">
                                      <p:tgtEl>
                                        <p:sldTgt/>
                                      </p:tgtEl>
                                    </p:cond>
                                  </p:endCondLst>
                                  <p:childTnLst>
                                    <p:animRot by="120000">
                                      <p:cBhvr>
                                        <p:cTn id="24" dur="120" fill="hold">
                                          <p:stCondLst>
                                            <p:cond delay="0"/>
                                          </p:stCondLst>
                                        </p:cTn>
                                        <p:tgtEl>
                                          <p:spTgt spid="9"/>
                                        </p:tgtEl>
                                        <p:attrNameLst>
                                          <p:attrName>r</p:attrName>
                                        </p:attrNameLst>
                                      </p:cBhvr>
                                    </p:animRot>
                                    <p:animRot by="-240000">
                                      <p:cBhvr>
                                        <p:cTn id="25" dur="240" fill="hold">
                                          <p:stCondLst>
                                            <p:cond delay="240"/>
                                          </p:stCondLst>
                                        </p:cTn>
                                        <p:tgtEl>
                                          <p:spTgt spid="9"/>
                                        </p:tgtEl>
                                        <p:attrNameLst>
                                          <p:attrName>r</p:attrName>
                                        </p:attrNameLst>
                                      </p:cBhvr>
                                    </p:animRot>
                                    <p:animRot by="240000">
                                      <p:cBhvr>
                                        <p:cTn id="26" dur="240" fill="hold">
                                          <p:stCondLst>
                                            <p:cond delay="480"/>
                                          </p:stCondLst>
                                        </p:cTn>
                                        <p:tgtEl>
                                          <p:spTgt spid="9"/>
                                        </p:tgtEl>
                                        <p:attrNameLst>
                                          <p:attrName>r</p:attrName>
                                        </p:attrNameLst>
                                      </p:cBhvr>
                                    </p:animRot>
                                    <p:animRot by="-240000">
                                      <p:cBhvr>
                                        <p:cTn id="27" dur="240" fill="hold">
                                          <p:stCondLst>
                                            <p:cond delay="720"/>
                                          </p:stCondLst>
                                        </p:cTn>
                                        <p:tgtEl>
                                          <p:spTgt spid="9"/>
                                        </p:tgtEl>
                                        <p:attrNameLst>
                                          <p:attrName>r</p:attrName>
                                        </p:attrNameLst>
                                      </p:cBhvr>
                                    </p:animRot>
                                    <p:animRot by="120000">
                                      <p:cBhvr>
                                        <p:cTn id="28" dur="240" fill="hold">
                                          <p:stCondLst>
                                            <p:cond delay="96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06EC941-02A7-6BD3-94A0-146AD986F8C9}"/>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l="9828" t="13235" r="3026" b="13235"/>
          <a:stretch/>
        </p:blipFill>
        <p:spPr>
          <a:xfrm>
            <a:off x="-1" y="0"/>
            <a:ext cx="12192001" cy="6858000"/>
          </a:xfrm>
          <a:prstGeom prst="rect">
            <a:avLst/>
          </a:prstGeom>
        </p:spPr>
      </p:pic>
      <p:sp>
        <p:nvSpPr>
          <p:cNvPr id="11" name="#sl-pollquestion()">
            <a:hlinkClick r:id="" action="ppaction://noaction"/>
            <a:extLst>
              <a:ext uri="{FF2B5EF4-FFF2-40B4-BE49-F238E27FC236}">
                <a16:creationId xmlns:a16="http://schemas.microsoft.com/office/drawing/2014/main" id="{3BBF4CC7-6117-4998-8405-83FCFFD1EA91}"/>
              </a:ext>
            </a:extLst>
          </p:cNvPr>
          <p:cNvSpPr/>
          <p:nvPr/>
        </p:nvSpPr>
        <p:spPr>
          <a:xfrm>
            <a:off x="1079342" y="2595898"/>
            <a:ext cx="10033316" cy="759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91440" rIns="182880" rtlCol="0" anchor="ctr">
            <a:spAutoFit/>
          </a:bodyPr>
          <a:lstStyle/>
          <a:p>
            <a:pPr algn="ctr">
              <a:lnSpc>
                <a:spcPts val="4800"/>
              </a:lnSpc>
            </a:pPr>
            <a:r>
              <a:rPr lang="de-DE" sz="5400" dirty="0">
                <a:solidFill>
                  <a:schemeClr val="bg1"/>
                </a:solidFill>
                <a:latin typeface="Franklin Gothic Demi Cond" panose="020B0706030402020204" pitchFamily="34" charset="0"/>
                <a:cs typeface="Times New Roman" panose="02020603050405020304" pitchFamily="18" charset="0"/>
              </a:rPr>
              <a:t>Was haben Sie für alle Fälle im Auto?</a:t>
            </a:r>
          </a:p>
        </p:txBody>
      </p:sp>
      <p:sp>
        <p:nvSpPr>
          <p:cNvPr id="13" name="#sl-pollvoterscount()">
            <a:hlinkClick r:id="" action="ppaction://noaction"/>
            <a:extLst>
              <a:ext uri="{FF2B5EF4-FFF2-40B4-BE49-F238E27FC236}">
                <a16:creationId xmlns:a16="http://schemas.microsoft.com/office/drawing/2014/main" id="{5CBC369D-5E5D-4457-AAB1-7F285B0C9712}"/>
              </a:ext>
            </a:extLst>
          </p:cNvPr>
          <p:cNvSpPr/>
          <p:nvPr/>
        </p:nvSpPr>
        <p:spPr>
          <a:xfrm>
            <a:off x="11136504" y="6264007"/>
            <a:ext cx="548105" cy="408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r"/>
            <a:r>
              <a:rPr lang="en-US" dirty="0">
                <a:solidFill>
                  <a:schemeClr val="bg1"/>
                </a:solidFill>
                <a:latin typeface="Arial" panose="020B0604020202020204" pitchFamily="34" charset="0"/>
                <a:cs typeface="Arial" panose="020B0604020202020204" pitchFamily="34" charset="0"/>
              </a:rPr>
              <a:t>0</a:t>
            </a:r>
          </a:p>
        </p:txBody>
      </p:sp>
      <p:sp>
        <p:nvSpPr>
          <p:cNvPr id="15" name="#sl-staticobject()">
            <a:extLst>
              <a:ext uri="{FF2B5EF4-FFF2-40B4-BE49-F238E27FC236}">
                <a16:creationId xmlns:a16="http://schemas.microsoft.com/office/drawing/2014/main" id="{E535F034-B4C6-4C61-A211-E067AA263754}"/>
              </a:ext>
            </a:extLst>
          </p:cNvPr>
          <p:cNvSpPr txBox="1"/>
          <p:nvPr/>
        </p:nvSpPr>
        <p:spPr>
          <a:xfrm>
            <a:off x="10090565" y="6283082"/>
            <a:ext cx="1112440" cy="369332"/>
          </a:xfrm>
          <a:prstGeom prst="rect">
            <a:avLst/>
          </a:prstGeom>
          <a:noFill/>
        </p:spPr>
        <p:txBody>
          <a:bodyPr wrap="none" rtlCol="0">
            <a:normAutofit/>
          </a:bodyPr>
          <a:lstStyle/>
          <a:p>
            <a:pPr algn="r"/>
            <a:r>
              <a:rPr lang="de-DE" dirty="0">
                <a:solidFill>
                  <a:schemeClr val="bg1"/>
                </a:solidFill>
                <a:latin typeface="Arial" panose="020B0604020202020204" pitchFamily="34" charset="0"/>
                <a:cs typeface="Arial" panose="020B0604020202020204" pitchFamily="34" charset="0"/>
              </a:rPr>
              <a:t>Stimmen:</a:t>
            </a:r>
          </a:p>
        </p:txBody>
      </p:sp>
      <p:sp>
        <p:nvSpPr>
          <p:cNvPr id="19" name="#sl-attendeeurl()">
            <a:hlinkClick r:id="" action="ppaction://noaction"/>
            <a:extLst>
              <a:ext uri="{FF2B5EF4-FFF2-40B4-BE49-F238E27FC236}">
                <a16:creationId xmlns:a16="http://schemas.microsoft.com/office/drawing/2014/main" id="{4BE5221D-1ABD-48C9-9817-23374D75E493}"/>
              </a:ext>
            </a:extLst>
          </p:cNvPr>
          <p:cNvSpPr/>
          <p:nvPr/>
        </p:nvSpPr>
        <p:spPr>
          <a:xfrm>
            <a:off x="6023019" y="6293536"/>
            <a:ext cx="1633781"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en-US" b="1" dirty="0">
                <a:solidFill>
                  <a:schemeClr val="bg1"/>
                </a:solidFill>
                <a:latin typeface="Arial" panose="020B0604020202020204" pitchFamily="34" charset="0"/>
                <a:cs typeface="Arial" panose="020B0604020202020204" pitchFamily="34" charset="0"/>
              </a:rPr>
              <a:t>attend.sl/</a:t>
            </a:r>
            <a:r>
              <a:rPr lang="en-US" b="1" dirty="0" err="1">
                <a:solidFill>
                  <a:schemeClr val="bg1"/>
                </a:solidFill>
                <a:latin typeface="Arial" panose="020B0604020202020204" pitchFamily="34" charset="0"/>
                <a:cs typeface="Arial" panose="020B0604020202020204" pitchFamily="34" charset="0"/>
              </a:rPr>
              <a:t>nrfx</a:t>
            </a:r>
            <a:endParaRPr lang="en-US" b="1" dirty="0">
              <a:solidFill>
                <a:schemeClr val="bg1"/>
              </a:solidFill>
              <a:latin typeface="Arial" panose="020B0604020202020204" pitchFamily="34" charset="0"/>
              <a:cs typeface="Arial" panose="020B0604020202020204" pitchFamily="34" charset="0"/>
            </a:endParaRPr>
          </a:p>
        </p:txBody>
      </p:sp>
      <p:sp>
        <p:nvSpPr>
          <p:cNvPr id="20" name="#sl-staticobject()">
            <a:extLst>
              <a:ext uri="{FF2B5EF4-FFF2-40B4-BE49-F238E27FC236}">
                <a16:creationId xmlns:a16="http://schemas.microsoft.com/office/drawing/2014/main" id="{E9549D62-85C8-4688-BB93-99EA4B45C425}"/>
              </a:ext>
            </a:extLst>
          </p:cNvPr>
          <p:cNvSpPr txBox="1"/>
          <p:nvPr/>
        </p:nvSpPr>
        <p:spPr>
          <a:xfrm>
            <a:off x="4370444" y="6291785"/>
            <a:ext cx="1739901" cy="369332"/>
          </a:xfrm>
          <a:prstGeom prst="rect">
            <a:avLst/>
          </a:prstGeom>
          <a:noFill/>
        </p:spPr>
        <p:txBody>
          <a:bodyPr wrap="none" rtlCol="0">
            <a:normAutofit/>
          </a:bodyPr>
          <a:lstStyle/>
          <a:p>
            <a:r>
              <a:rPr lang="de-DE" dirty="0">
                <a:solidFill>
                  <a:schemeClr val="bg1"/>
                </a:solidFill>
                <a:latin typeface="Arial" panose="020B0604020202020204" pitchFamily="34" charset="0"/>
                <a:cs typeface="Arial" panose="020B0604020202020204" pitchFamily="34" charset="0"/>
              </a:rPr>
              <a:t>Teilnehmen auf:</a:t>
            </a:r>
          </a:p>
        </p:txBody>
      </p:sp>
      <p:sp>
        <p:nvSpPr>
          <p:cNvPr id="23" name="#sl-countdown()">
            <a:hlinkClick r:id="" action="ppaction://noaction"/>
            <a:extLst>
              <a:ext uri="{FF2B5EF4-FFF2-40B4-BE49-F238E27FC236}">
                <a16:creationId xmlns:a16="http://schemas.microsoft.com/office/drawing/2014/main" id="{20C144BD-0EFA-4A0A-9401-493C3632D4F6}"/>
              </a:ext>
            </a:extLst>
          </p:cNvPr>
          <p:cNvSpPr/>
          <p:nvPr/>
        </p:nvSpPr>
        <p:spPr>
          <a:xfrm>
            <a:off x="2504030" y="6296547"/>
            <a:ext cx="44358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solidFill>
                  <a:schemeClr val="bg1"/>
                </a:solidFill>
                <a:latin typeface="Arial" panose="020B0604020202020204" pitchFamily="34" charset="0"/>
                <a:cs typeface="Arial" panose="020B0604020202020204" pitchFamily="34" charset="0"/>
              </a:rPr>
              <a:t>-</a:t>
            </a:r>
          </a:p>
        </p:txBody>
      </p:sp>
      <p:sp>
        <p:nvSpPr>
          <p:cNvPr id="24" name="#sl-staticobject()">
            <a:extLst>
              <a:ext uri="{FF2B5EF4-FFF2-40B4-BE49-F238E27FC236}">
                <a16:creationId xmlns:a16="http://schemas.microsoft.com/office/drawing/2014/main" id="{DC99BC3B-7BF4-4D83-9C38-466090219E8A}"/>
              </a:ext>
            </a:extLst>
          </p:cNvPr>
          <p:cNvSpPr txBox="1"/>
          <p:nvPr/>
        </p:nvSpPr>
        <p:spPr>
          <a:xfrm>
            <a:off x="676518" y="6291785"/>
            <a:ext cx="1859548" cy="369332"/>
          </a:xfrm>
          <a:prstGeom prst="rect">
            <a:avLst/>
          </a:prstGeom>
          <a:noFill/>
        </p:spPr>
        <p:txBody>
          <a:bodyPr wrap="none" lIns="0" rIns="0" rtlCol="0">
            <a:spAutoFit/>
          </a:bodyPr>
          <a:lstStyle/>
          <a:p>
            <a:r>
              <a:rPr lang="de-DE" dirty="0">
                <a:solidFill>
                  <a:schemeClr val="bg1"/>
                </a:solidFill>
                <a:latin typeface="Arial" panose="020B0604020202020204" pitchFamily="34" charset="0"/>
                <a:cs typeface="Arial" panose="020B0604020202020204" pitchFamily="34" charset="0"/>
              </a:rPr>
              <a:t>Verbleibende Zeit:</a:t>
            </a:r>
          </a:p>
        </p:txBody>
      </p:sp>
      <p:pic>
        <p:nvPicPr>
          <p:cNvPr id="12" name="#sl-staticobject()">
            <a:extLst>
              <a:ext uri="{FF2B5EF4-FFF2-40B4-BE49-F238E27FC236}">
                <a16:creationId xmlns:a16="http://schemas.microsoft.com/office/drawing/2014/main" id="{8068078D-8C33-8346-8A0C-A3EBE7248F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5595" y="350064"/>
            <a:ext cx="2120805" cy="424161"/>
          </a:xfrm>
          <a:prstGeom prst="rect">
            <a:avLst/>
          </a:prstGeom>
        </p:spPr>
      </p:pic>
    </p:spTree>
    <p:custDataLst>
      <p:tags r:id="rId1"/>
    </p:custDataLst>
    <p:extLst>
      <p:ext uri="{BB962C8B-B14F-4D97-AF65-F5344CB8AC3E}">
        <p14:creationId xmlns:p14="http://schemas.microsoft.com/office/powerpoint/2010/main" val="1977352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9539E0-2C0D-4FAD-4D42-BDBDB8429E41}"/>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9828" t="13235" r="3026" b="13235"/>
          <a:stretch/>
        </p:blipFill>
        <p:spPr>
          <a:xfrm>
            <a:off x="-1" y="0"/>
            <a:ext cx="12192001" cy="6858000"/>
          </a:xfrm>
          <a:prstGeom prst="rect">
            <a:avLst/>
          </a:prstGeom>
        </p:spPr>
      </p:pic>
      <p:sp>
        <p:nvSpPr>
          <p:cNvPr id="14" name="#sl-staticobject()">
            <a:hlinkClick r:id="" action="ppaction://noaction"/>
            <a:extLst>
              <a:ext uri="{FF2B5EF4-FFF2-40B4-BE49-F238E27FC236}">
                <a16:creationId xmlns:a16="http://schemas.microsoft.com/office/drawing/2014/main" id="{970F6944-6DE9-960E-797F-6092CD299598}"/>
              </a:ext>
            </a:extLst>
          </p:cNvPr>
          <p:cNvSpPr/>
          <p:nvPr/>
        </p:nvSpPr>
        <p:spPr>
          <a:xfrm>
            <a:off x="905784" y="1248912"/>
            <a:ext cx="10470034" cy="4612922"/>
          </a:xfrm>
          <a:prstGeom prst="roundRect">
            <a:avLst>
              <a:gd name="adj" fmla="val 8241"/>
            </a:avLst>
          </a:prstGeom>
          <a:noFill/>
          <a:ln w="152400" cap="flat" cmpd="sng" algn="ctr">
            <a:solidFill>
              <a:schemeClr val="tx1"/>
            </a:solidFill>
            <a:prstDash val="solid"/>
            <a:miter lim="800000"/>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19" name="#sl-staticobject()">
            <a:hlinkClick r:id="" action="ppaction://noaction"/>
            <a:extLst>
              <a:ext uri="{FF2B5EF4-FFF2-40B4-BE49-F238E27FC236}">
                <a16:creationId xmlns:a16="http://schemas.microsoft.com/office/drawing/2014/main" id="{F6762F4A-3F75-83C3-5B84-A661C497F121}"/>
              </a:ext>
            </a:extLst>
          </p:cNvPr>
          <p:cNvSpPr/>
          <p:nvPr/>
        </p:nvSpPr>
        <p:spPr>
          <a:xfrm>
            <a:off x="1031335" y="1334917"/>
            <a:ext cx="10218932" cy="4439005"/>
          </a:xfrm>
          <a:prstGeom prst="roundRect">
            <a:avLst>
              <a:gd name="adj" fmla="val 6343"/>
            </a:avLst>
          </a:prstGeom>
          <a:noFill/>
          <a:ln w="120650" cap="flat" cmpd="sng" algn="ctr">
            <a:solidFill>
              <a:srgbClr val="ED7D31"/>
            </a:solidFill>
            <a:prstDash val="solid"/>
            <a:miter lim="800000"/>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21" name="#sl-staticobject()">
            <a:hlinkClick r:id="" action="ppaction://noaction"/>
            <a:extLst>
              <a:ext uri="{FF2B5EF4-FFF2-40B4-BE49-F238E27FC236}">
                <a16:creationId xmlns:a16="http://schemas.microsoft.com/office/drawing/2014/main" id="{49B98D57-1799-3C04-D63D-943406EDAFA7}"/>
              </a:ext>
            </a:extLst>
          </p:cNvPr>
          <p:cNvSpPr/>
          <p:nvPr/>
        </p:nvSpPr>
        <p:spPr>
          <a:xfrm>
            <a:off x="1085754" y="1391091"/>
            <a:ext cx="10103985" cy="4321425"/>
          </a:xfrm>
          <a:prstGeom prst="roundRect">
            <a:avLst>
              <a:gd name="adj" fmla="val 4932"/>
            </a:avLst>
          </a:prstGeom>
          <a:solidFill>
            <a:schemeClr val="bg1">
              <a:alpha val="80000"/>
            </a:schemeClr>
          </a:solidFill>
          <a:ln w="111125" cap="flat" cmpd="sng" algn="ctr">
            <a:solidFill>
              <a:schemeClr val="tx1"/>
            </a:solidFill>
            <a:prstDash val="solid"/>
            <a:miter lim="800000"/>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9" name="#sl-pollvoterscount()">
            <a:hlinkClick r:id="" action="ppaction://noaction"/>
            <a:extLst>
              <a:ext uri="{FF2B5EF4-FFF2-40B4-BE49-F238E27FC236}">
                <a16:creationId xmlns:a16="http://schemas.microsoft.com/office/drawing/2014/main" id="{056B196E-15A7-4997-99C4-21378D55F193}"/>
              </a:ext>
            </a:extLst>
          </p:cNvPr>
          <p:cNvSpPr/>
          <p:nvPr/>
        </p:nvSpPr>
        <p:spPr>
          <a:xfrm>
            <a:off x="11136504" y="6264007"/>
            <a:ext cx="548105" cy="408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r"/>
            <a:r>
              <a:rPr lang="en-US">
                <a:solidFill>
                  <a:schemeClr val="bg1"/>
                </a:solidFill>
                <a:latin typeface="Arial" panose="020B0604020202020204" pitchFamily="34" charset="0"/>
                <a:cs typeface="Arial" panose="020B0604020202020204" pitchFamily="34" charset="0"/>
              </a:rPr>
              <a:t>0</a:t>
            </a:r>
            <a:endParaRPr lang="en-US" dirty="0">
              <a:solidFill>
                <a:schemeClr val="bg1"/>
              </a:solidFill>
              <a:latin typeface="Arial" panose="020B0604020202020204" pitchFamily="34" charset="0"/>
              <a:cs typeface="Arial" panose="020B0604020202020204" pitchFamily="34" charset="0"/>
            </a:endParaRPr>
          </a:p>
        </p:txBody>
      </p:sp>
      <p:sp>
        <p:nvSpPr>
          <p:cNvPr id="10" name="#sl-staticobject()">
            <a:extLst>
              <a:ext uri="{FF2B5EF4-FFF2-40B4-BE49-F238E27FC236}">
                <a16:creationId xmlns:a16="http://schemas.microsoft.com/office/drawing/2014/main" id="{449E984D-EE58-4EEC-A842-6B10C326381B}"/>
              </a:ext>
            </a:extLst>
          </p:cNvPr>
          <p:cNvSpPr txBox="1"/>
          <p:nvPr/>
        </p:nvSpPr>
        <p:spPr>
          <a:xfrm>
            <a:off x="10090565" y="6283082"/>
            <a:ext cx="1112440" cy="369332"/>
          </a:xfrm>
          <a:prstGeom prst="rect">
            <a:avLst/>
          </a:prstGeom>
          <a:noFill/>
        </p:spPr>
        <p:txBody>
          <a:bodyPr wrap="none" rtlCol="0">
            <a:normAutofit/>
          </a:bodyPr>
          <a:lstStyle/>
          <a:p>
            <a:pPr algn="r"/>
            <a:r>
              <a:rPr lang="de-DE">
                <a:solidFill>
                  <a:schemeClr val="bg1"/>
                </a:solidFill>
                <a:latin typeface="Arial" panose="020B0604020202020204" pitchFamily="34" charset="0"/>
                <a:cs typeface="Arial" panose="020B0604020202020204" pitchFamily="34" charset="0"/>
              </a:rPr>
              <a:t>Stimmen:</a:t>
            </a:r>
          </a:p>
        </p:txBody>
      </p:sp>
      <p:sp>
        <p:nvSpPr>
          <p:cNvPr id="13" name="#sl-countdown()">
            <a:hlinkClick r:id="" action="ppaction://noaction"/>
            <a:extLst>
              <a:ext uri="{FF2B5EF4-FFF2-40B4-BE49-F238E27FC236}">
                <a16:creationId xmlns:a16="http://schemas.microsoft.com/office/drawing/2014/main" id="{34CB8F2A-2FC8-4877-8596-1AB2D83B6776}"/>
              </a:ext>
            </a:extLst>
          </p:cNvPr>
          <p:cNvSpPr/>
          <p:nvPr/>
        </p:nvSpPr>
        <p:spPr>
          <a:xfrm>
            <a:off x="2504030" y="6296547"/>
            <a:ext cx="44358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a:solidFill>
                  <a:schemeClr val="bg1"/>
                </a:solidFill>
                <a:latin typeface="Arial" panose="020B0604020202020204" pitchFamily="34" charset="0"/>
                <a:cs typeface="Arial" panose="020B0604020202020204" pitchFamily="34" charset="0"/>
              </a:rPr>
              <a:t>-</a:t>
            </a:r>
            <a:endParaRPr lang="en-US" dirty="0">
              <a:solidFill>
                <a:schemeClr val="bg1"/>
              </a:solidFill>
              <a:latin typeface="Arial" panose="020B0604020202020204" pitchFamily="34" charset="0"/>
              <a:cs typeface="Arial" panose="020B0604020202020204" pitchFamily="34" charset="0"/>
            </a:endParaRPr>
          </a:p>
        </p:txBody>
      </p:sp>
      <p:sp>
        <p:nvSpPr>
          <p:cNvPr id="15" name="#sl-staticobject()">
            <a:extLst>
              <a:ext uri="{FF2B5EF4-FFF2-40B4-BE49-F238E27FC236}">
                <a16:creationId xmlns:a16="http://schemas.microsoft.com/office/drawing/2014/main" id="{84AD894F-D5E7-4174-878B-89214916BAFF}"/>
              </a:ext>
            </a:extLst>
          </p:cNvPr>
          <p:cNvSpPr txBox="1"/>
          <p:nvPr/>
        </p:nvSpPr>
        <p:spPr>
          <a:xfrm>
            <a:off x="676518" y="6291785"/>
            <a:ext cx="1859548" cy="369332"/>
          </a:xfrm>
          <a:prstGeom prst="rect">
            <a:avLst/>
          </a:prstGeom>
          <a:noFill/>
        </p:spPr>
        <p:txBody>
          <a:bodyPr wrap="none" lIns="0" rIns="0" rtlCol="0">
            <a:spAutoFit/>
          </a:bodyPr>
          <a:lstStyle/>
          <a:p>
            <a:r>
              <a:rPr lang="de-DE" dirty="0">
                <a:solidFill>
                  <a:schemeClr val="bg1"/>
                </a:solidFill>
                <a:latin typeface="Arial" panose="020B0604020202020204" pitchFamily="34" charset="0"/>
                <a:cs typeface="Arial" panose="020B0604020202020204" pitchFamily="34" charset="0"/>
              </a:rPr>
              <a:t>Verbleibende Zeit:</a:t>
            </a:r>
          </a:p>
        </p:txBody>
      </p:sp>
      <p:pic>
        <p:nvPicPr>
          <p:cNvPr id="16" name="#sl-staticobject()">
            <a:extLst>
              <a:ext uri="{FF2B5EF4-FFF2-40B4-BE49-F238E27FC236}">
                <a16:creationId xmlns:a16="http://schemas.microsoft.com/office/drawing/2014/main" id="{7DC51C05-E1C4-8549-9E5D-8614C941F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595" y="6272535"/>
            <a:ext cx="2120805" cy="424161"/>
          </a:xfrm>
          <a:prstGeom prst="rect">
            <a:avLst/>
          </a:prstGeom>
        </p:spPr>
      </p:pic>
      <p:sp>
        <p:nvSpPr>
          <p:cNvPr id="18" name="#sl-pollquestion()">
            <a:hlinkClick r:id="" action="ppaction://noaction"/>
            <a:extLst>
              <a:ext uri="{FF2B5EF4-FFF2-40B4-BE49-F238E27FC236}">
                <a16:creationId xmlns:a16="http://schemas.microsoft.com/office/drawing/2014/main" id="{DEED9B79-9857-B24F-A073-357548B12235}"/>
              </a:ext>
            </a:extLst>
          </p:cNvPr>
          <p:cNvSpPr/>
          <p:nvPr/>
        </p:nvSpPr>
        <p:spPr>
          <a:xfrm>
            <a:off x="657725" y="77003"/>
            <a:ext cx="10942627" cy="875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nSpc>
                <a:spcPct val="120000"/>
              </a:lnSpc>
            </a:pPr>
            <a:r>
              <a:rPr lang="de-DE" sz="2800" b="1">
                <a:solidFill>
                  <a:schemeClr val="bg1"/>
                </a:solidFill>
                <a:latin typeface="Arial" panose="020B0604020202020204" pitchFamily="34" charset="0"/>
                <a:cs typeface="Arial" panose="020B0604020202020204" pitchFamily="34" charset="0"/>
              </a:rPr>
              <a:t>Was haben Sie für alle Fälle im Auto?</a:t>
            </a:r>
            <a:endParaRPr lang="de-DE" sz="2800" b="1" dirty="0">
              <a:solidFill>
                <a:schemeClr val="bg1"/>
              </a:solidFill>
              <a:latin typeface="Arial" panose="020B0604020202020204" pitchFamily="34" charset="0"/>
              <a:cs typeface="Arial" panose="020B0604020202020204" pitchFamily="34" charset="0"/>
            </a:endParaRPr>
          </a:p>
        </p:txBody>
      </p:sp>
      <p:sp>
        <p:nvSpPr>
          <p:cNvPr id="12" name="#sl-pollresults()">
            <a:hlinkClick r:id="" action="ppaction://noaction"/>
            <a:extLst>
              <a:ext uri="{FF2B5EF4-FFF2-40B4-BE49-F238E27FC236}">
                <a16:creationId xmlns:a16="http://schemas.microsoft.com/office/drawing/2014/main" id="{CAD97155-B5F6-4AF8-8F6B-34D3AE74DADB}"/>
              </a:ext>
            </a:extLst>
          </p:cNvPr>
          <p:cNvSpPr/>
          <p:nvPr/>
        </p:nvSpPr>
        <p:spPr>
          <a:xfrm>
            <a:off x="624686" y="874222"/>
            <a:ext cx="10942628" cy="5109556"/>
          </a:xfrm>
          <a:prstGeom prst="rect">
            <a:avLst/>
          </a:prstGeom>
          <a:blipFill>
            <a:blip r:embed="rId5"/>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73AB7"/>
              </a:solidFill>
            </a:endParaRPr>
          </a:p>
        </p:txBody>
      </p:sp>
    </p:spTree>
    <p:custDataLst>
      <p:tags r:id="rId1"/>
    </p:custDataLst>
    <p:extLst>
      <p:ext uri="{BB962C8B-B14F-4D97-AF65-F5344CB8AC3E}">
        <p14:creationId xmlns:p14="http://schemas.microsoft.com/office/powerpoint/2010/main" val="3050583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Grafik 232" descr="Ein Bild, das Licht enthält.&#10;&#10;Automatisch generierte Beschreibung">
            <a:extLst>
              <a:ext uri="{FF2B5EF4-FFF2-40B4-BE49-F238E27FC236}">
                <a16:creationId xmlns:a16="http://schemas.microsoft.com/office/drawing/2014/main" id="{1BBF8AC3-B029-E09B-2B57-DD2CC0E54B97}"/>
              </a:ext>
            </a:extLst>
          </p:cNvPr>
          <p:cNvPicPr>
            <a:picLocks noChangeAspect="1"/>
          </p:cNvPicPr>
          <p:nvPr/>
        </p:nvPicPr>
        <p:blipFill rotWithShape="1">
          <a:blip r:embed="rId4">
            <a:alphaModFix amt="15000"/>
            <a:extLst>
              <a:ext uri="{28A0092B-C50C-407E-A947-70E740481C1C}">
                <a14:useLocalDpi xmlns:a14="http://schemas.microsoft.com/office/drawing/2010/main" val="0"/>
              </a:ext>
            </a:extLst>
          </a:blip>
          <a:srcRect l="4087" t="7091" r="7568" b="12154"/>
          <a:stretch/>
        </p:blipFill>
        <p:spPr>
          <a:xfrm rot="16200000">
            <a:off x="2666999" y="-2667001"/>
            <a:ext cx="6858001" cy="12192000"/>
          </a:xfrm>
          <a:prstGeom prst="rect">
            <a:avLst/>
          </a:prstGeom>
        </p:spPr>
      </p:pic>
      <p:pic>
        <p:nvPicPr>
          <p:cNvPr id="30" name="Grafik 29" descr="Ein Bild, das Text enthält.&#10;&#10;Automatisch generierte Beschreibung">
            <a:extLst>
              <a:ext uri="{FF2B5EF4-FFF2-40B4-BE49-F238E27FC236}">
                <a16:creationId xmlns:a16="http://schemas.microsoft.com/office/drawing/2014/main" id="{ED49FDC8-7845-EF89-6D92-47E2F8A080D1}"/>
              </a:ext>
            </a:extLst>
          </p:cNvPr>
          <p:cNvPicPr>
            <a:picLocks noChangeAspect="1"/>
          </p:cNvPicPr>
          <p:nvPr/>
        </p:nvPicPr>
        <p:blipFill rotWithShape="1">
          <a:blip r:embed="rId5">
            <a:extLst>
              <a:ext uri="{28A0092B-C50C-407E-A947-70E740481C1C}">
                <a14:useLocalDpi xmlns:a14="http://schemas.microsoft.com/office/drawing/2010/main" val="0"/>
              </a:ext>
            </a:extLst>
          </a:blip>
          <a:srcRect l="3639" t="18277" r="3637" b="19134"/>
          <a:stretch/>
        </p:blipFill>
        <p:spPr>
          <a:xfrm>
            <a:off x="1" y="0"/>
            <a:ext cx="12192000" cy="6858000"/>
          </a:xfrm>
          <a:prstGeom prst="rect">
            <a:avLst/>
          </a:prstGeom>
        </p:spPr>
      </p:pic>
      <p:pic>
        <p:nvPicPr>
          <p:cNvPr id="237" name="#sl-staticobject()" descr="Ein Bild, das Zeichnung enthält.&#10;&#10;Automatisch generierte Beschreibung">
            <a:extLst>
              <a:ext uri="{FF2B5EF4-FFF2-40B4-BE49-F238E27FC236}">
                <a16:creationId xmlns:a16="http://schemas.microsoft.com/office/drawing/2014/main" id="{24D0499F-9854-C3B0-FD7F-4EDACB4E23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134" name="Rechteck: abgerundete Ecken 133">
            <a:extLst>
              <a:ext uri="{FF2B5EF4-FFF2-40B4-BE49-F238E27FC236}">
                <a16:creationId xmlns:a16="http://schemas.microsoft.com/office/drawing/2014/main" id="{714BEF95-032E-DB2A-69FB-444C36A3ADA0}"/>
              </a:ext>
            </a:extLst>
          </p:cNvPr>
          <p:cNvSpPr/>
          <p:nvPr/>
        </p:nvSpPr>
        <p:spPr>
          <a:xfrm>
            <a:off x="3994813" y="977385"/>
            <a:ext cx="4202372" cy="923405"/>
          </a:xfrm>
          <a:prstGeom prst="roundRect">
            <a:avLst>
              <a:gd name="adj" fmla="val 24455"/>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6" name="Rechteck: abgerundete Ecken 135">
            <a:extLst>
              <a:ext uri="{FF2B5EF4-FFF2-40B4-BE49-F238E27FC236}">
                <a16:creationId xmlns:a16="http://schemas.microsoft.com/office/drawing/2014/main" id="{2EBEB907-2859-745C-7FEA-26B6C416FEA6}"/>
              </a:ext>
            </a:extLst>
          </p:cNvPr>
          <p:cNvSpPr/>
          <p:nvPr/>
        </p:nvSpPr>
        <p:spPr>
          <a:xfrm>
            <a:off x="4100985" y="1086986"/>
            <a:ext cx="3990027" cy="704204"/>
          </a:xfrm>
          <a:prstGeom prst="roundRect">
            <a:avLst>
              <a:gd name="adj" fmla="val 24325"/>
            </a:avLst>
          </a:prstGeom>
          <a:solidFill>
            <a:schemeClr val="tx1">
              <a:alpha val="90000"/>
            </a:schemeClr>
          </a:solid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000" dirty="0">
                <a:latin typeface="Franklin Gothic Demi Cond" panose="020B0706030402020204" pitchFamily="34" charset="0"/>
              </a:rPr>
              <a:t>Frage 1</a:t>
            </a:r>
          </a:p>
        </p:txBody>
      </p:sp>
      <p:grpSp>
        <p:nvGrpSpPr>
          <p:cNvPr id="2" name="Gruppieren 1">
            <a:extLst>
              <a:ext uri="{FF2B5EF4-FFF2-40B4-BE49-F238E27FC236}">
                <a16:creationId xmlns:a16="http://schemas.microsoft.com/office/drawing/2014/main" id="{3C21A483-103A-3E6B-38A6-7DE765D7C59E}"/>
              </a:ext>
            </a:extLst>
          </p:cNvPr>
          <p:cNvGrpSpPr>
            <a:grpSpLocks/>
          </p:cNvGrpSpPr>
          <p:nvPr/>
        </p:nvGrpSpPr>
        <p:grpSpPr>
          <a:xfrm>
            <a:off x="2958512" y="2158510"/>
            <a:ext cx="6274971" cy="2994410"/>
            <a:chOff x="2146174" y="2308981"/>
            <a:chExt cx="7899652" cy="3769706"/>
          </a:xfrm>
        </p:grpSpPr>
        <p:sp>
          <p:nvSpPr>
            <p:cNvPr id="187" name="Rechteck: abgerundete Ecken 186">
              <a:extLst>
                <a:ext uri="{FF2B5EF4-FFF2-40B4-BE49-F238E27FC236}">
                  <a16:creationId xmlns:a16="http://schemas.microsoft.com/office/drawing/2014/main" id="{D50D6B43-C3F0-70BB-2755-0DA9BFF82BEB}"/>
                </a:ext>
              </a:extLst>
            </p:cNvPr>
            <p:cNvSpPr>
              <a:spLocks/>
            </p:cNvSpPr>
            <p:nvPr/>
          </p:nvSpPr>
          <p:spPr>
            <a:xfrm>
              <a:off x="2146174" y="2308981"/>
              <a:ext cx="7899652" cy="3769706"/>
            </a:xfrm>
            <a:prstGeom prst="roundRect">
              <a:avLst>
                <a:gd name="adj" fmla="val 10338"/>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8" name="Rechteck: abgerundete Ecken 187">
              <a:extLst>
                <a:ext uri="{FF2B5EF4-FFF2-40B4-BE49-F238E27FC236}">
                  <a16:creationId xmlns:a16="http://schemas.microsoft.com/office/drawing/2014/main" id="{6E646F8E-8F1D-9617-40B5-1390BD3803A4}"/>
                </a:ext>
              </a:extLst>
            </p:cNvPr>
            <p:cNvSpPr>
              <a:spLocks/>
            </p:cNvSpPr>
            <p:nvPr/>
          </p:nvSpPr>
          <p:spPr>
            <a:xfrm>
              <a:off x="2291344" y="2488471"/>
              <a:ext cx="7609312" cy="3401553"/>
            </a:xfrm>
            <a:prstGeom prst="roundRect">
              <a:avLst>
                <a:gd name="adj" fmla="val 7925"/>
              </a:avLst>
            </a:prstGeom>
            <a:solidFill>
              <a:schemeClr val="tx1">
                <a:alpha val="6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sp>
        <p:nvSpPr>
          <p:cNvPr id="190" name="Rechteck 189">
            <a:extLst>
              <a:ext uri="{FF2B5EF4-FFF2-40B4-BE49-F238E27FC236}">
                <a16:creationId xmlns:a16="http://schemas.microsoft.com/office/drawing/2014/main" id="{DB8EED81-CF8C-CA71-7DDE-5FAFB123FC89}"/>
              </a:ext>
            </a:extLst>
          </p:cNvPr>
          <p:cNvSpPr/>
          <p:nvPr/>
        </p:nvSpPr>
        <p:spPr>
          <a:xfrm>
            <a:off x="3207265" y="2507985"/>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1" name="Rechteck 190">
            <a:extLst>
              <a:ext uri="{FF2B5EF4-FFF2-40B4-BE49-F238E27FC236}">
                <a16:creationId xmlns:a16="http://schemas.microsoft.com/office/drawing/2014/main" id="{2E94BF61-1770-B8C2-CC62-FE7CA98FC759}"/>
              </a:ext>
            </a:extLst>
          </p:cNvPr>
          <p:cNvSpPr/>
          <p:nvPr/>
        </p:nvSpPr>
        <p:spPr>
          <a:xfrm>
            <a:off x="3285136" y="2583729"/>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300000"/>
              </a:lnSpc>
            </a:pPr>
            <a:r>
              <a:rPr lang="de-DE" dirty="0">
                <a:latin typeface="Franklin Gothic Demi Cond" panose="020B0706030402020204" pitchFamily="34" charset="0"/>
              </a:rPr>
              <a:t>Geld/Münzen </a:t>
            </a:r>
          </a:p>
          <a:p>
            <a:pPr algn="ctr"/>
            <a:endParaRPr lang="de-AT" sz="1400" dirty="0"/>
          </a:p>
        </p:txBody>
      </p:sp>
      <p:sp>
        <p:nvSpPr>
          <p:cNvPr id="192" name="Rechteck 191">
            <a:extLst>
              <a:ext uri="{FF2B5EF4-FFF2-40B4-BE49-F238E27FC236}">
                <a16:creationId xmlns:a16="http://schemas.microsoft.com/office/drawing/2014/main" id="{896B6876-4854-6848-1288-4322DDC31B45}"/>
              </a:ext>
            </a:extLst>
          </p:cNvPr>
          <p:cNvSpPr/>
          <p:nvPr/>
        </p:nvSpPr>
        <p:spPr>
          <a:xfrm>
            <a:off x="5389819" y="2600915"/>
            <a:ext cx="544484" cy="4707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93" name="Gerader Verbinder 192">
            <a:extLst>
              <a:ext uri="{FF2B5EF4-FFF2-40B4-BE49-F238E27FC236}">
                <a16:creationId xmlns:a16="http://schemas.microsoft.com/office/drawing/2014/main" id="{EC1FDE40-E49B-7589-9AF9-21EC7D2BBAAD}"/>
              </a:ext>
            </a:extLst>
          </p:cNvPr>
          <p:cNvCxnSpPr>
            <a:cxnSpLocks/>
          </p:cNvCxnSpPr>
          <p:nvPr/>
        </p:nvCxnSpPr>
        <p:spPr>
          <a:xfrm>
            <a:off x="5391972"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4" name="Gerader Verbinder 193">
            <a:extLst>
              <a:ext uri="{FF2B5EF4-FFF2-40B4-BE49-F238E27FC236}">
                <a16:creationId xmlns:a16="http://schemas.microsoft.com/office/drawing/2014/main" id="{B4B47D94-770F-4476-0DB3-97727D4F036D}"/>
              </a:ext>
            </a:extLst>
          </p:cNvPr>
          <p:cNvCxnSpPr>
            <a:cxnSpLocks/>
          </p:cNvCxnSpPr>
          <p:nvPr/>
        </p:nvCxnSpPr>
        <p:spPr>
          <a:xfrm>
            <a:off x="5933510" y="2597328"/>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5" name="Rechteck 194">
            <a:extLst>
              <a:ext uri="{FF2B5EF4-FFF2-40B4-BE49-F238E27FC236}">
                <a16:creationId xmlns:a16="http://schemas.microsoft.com/office/drawing/2014/main" id="{E0B028E9-9010-250D-E808-AF154C831ED6}"/>
              </a:ext>
            </a:extLst>
          </p:cNvPr>
          <p:cNvSpPr/>
          <p:nvPr/>
        </p:nvSpPr>
        <p:spPr>
          <a:xfrm>
            <a:off x="3207265" y="3322189"/>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6" name="Rechteck 195">
            <a:extLst>
              <a:ext uri="{FF2B5EF4-FFF2-40B4-BE49-F238E27FC236}">
                <a16:creationId xmlns:a16="http://schemas.microsoft.com/office/drawing/2014/main" id="{BDFAD3A5-4736-ED5D-1AAF-6522691C7517}"/>
              </a:ext>
            </a:extLst>
          </p:cNvPr>
          <p:cNvSpPr/>
          <p:nvPr/>
        </p:nvSpPr>
        <p:spPr>
          <a:xfrm>
            <a:off x="3285136" y="3397934"/>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dirty="0">
                <a:latin typeface="Franklin Gothic Demi Cond" panose="020B0706030402020204" pitchFamily="34" charset="0"/>
              </a:rPr>
              <a:t>Nahrung/Wasser</a:t>
            </a:r>
            <a:endParaRPr lang="de-AT" dirty="0">
              <a:latin typeface="Franklin Gothic Demi Cond" panose="020B0706030402020204" pitchFamily="34" charset="0"/>
            </a:endParaRPr>
          </a:p>
        </p:txBody>
      </p:sp>
      <p:sp>
        <p:nvSpPr>
          <p:cNvPr id="197" name="Rechteck 196">
            <a:extLst>
              <a:ext uri="{FF2B5EF4-FFF2-40B4-BE49-F238E27FC236}">
                <a16:creationId xmlns:a16="http://schemas.microsoft.com/office/drawing/2014/main" id="{139F47F6-A78D-0440-69CA-7E3E15446459}"/>
              </a:ext>
            </a:extLst>
          </p:cNvPr>
          <p:cNvSpPr/>
          <p:nvPr/>
        </p:nvSpPr>
        <p:spPr>
          <a:xfrm>
            <a:off x="5389819" y="3416713"/>
            <a:ext cx="544484" cy="4690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98" name="Gerader Verbinder 197">
            <a:extLst>
              <a:ext uri="{FF2B5EF4-FFF2-40B4-BE49-F238E27FC236}">
                <a16:creationId xmlns:a16="http://schemas.microsoft.com/office/drawing/2014/main" id="{F7E4BEAC-78B9-94B1-9712-4AE5F3F852D2}"/>
              </a:ext>
            </a:extLst>
          </p:cNvPr>
          <p:cNvCxnSpPr>
            <a:cxnSpLocks/>
          </p:cNvCxnSpPr>
          <p:nvPr/>
        </p:nvCxnSpPr>
        <p:spPr>
          <a:xfrm>
            <a:off x="5391972" y="3411982"/>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50F35670-E457-0D53-9EF3-19BCBFCE3502}"/>
              </a:ext>
            </a:extLst>
          </p:cNvPr>
          <p:cNvCxnSpPr>
            <a:cxnSpLocks/>
          </p:cNvCxnSpPr>
          <p:nvPr/>
        </p:nvCxnSpPr>
        <p:spPr>
          <a:xfrm>
            <a:off x="5933510" y="3411533"/>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0" name="Rechteck 199">
            <a:extLst>
              <a:ext uri="{FF2B5EF4-FFF2-40B4-BE49-F238E27FC236}">
                <a16:creationId xmlns:a16="http://schemas.microsoft.com/office/drawing/2014/main" id="{AE4D5067-B965-70FA-A767-C1071E4DC492}"/>
              </a:ext>
            </a:extLst>
          </p:cNvPr>
          <p:cNvSpPr/>
          <p:nvPr/>
        </p:nvSpPr>
        <p:spPr>
          <a:xfrm>
            <a:off x="3187984" y="4136987"/>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1" name="Rechteck 200">
            <a:extLst>
              <a:ext uri="{FF2B5EF4-FFF2-40B4-BE49-F238E27FC236}">
                <a16:creationId xmlns:a16="http://schemas.microsoft.com/office/drawing/2014/main" id="{849F36C5-F12B-9920-24D7-ED1E19B9E1EE}"/>
              </a:ext>
            </a:extLst>
          </p:cNvPr>
          <p:cNvSpPr/>
          <p:nvPr/>
        </p:nvSpPr>
        <p:spPr>
          <a:xfrm>
            <a:off x="3265854" y="4212732"/>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dirty="0">
                <a:latin typeface="Franklin Gothic Demi Cond" panose="020B0706030402020204" pitchFamily="34" charset="0"/>
              </a:rPr>
              <a:t>Erste-Hilfe-Ausrüstung</a:t>
            </a:r>
            <a:endParaRPr lang="de-AT" dirty="0">
              <a:latin typeface="Franklin Gothic Demi Cond" panose="020B0706030402020204" pitchFamily="34" charset="0"/>
            </a:endParaRPr>
          </a:p>
        </p:txBody>
      </p:sp>
      <p:sp>
        <p:nvSpPr>
          <p:cNvPr id="202" name="Rechteck 201">
            <a:extLst>
              <a:ext uri="{FF2B5EF4-FFF2-40B4-BE49-F238E27FC236}">
                <a16:creationId xmlns:a16="http://schemas.microsoft.com/office/drawing/2014/main" id="{6F5AA4F1-ADD3-AB42-6E64-9D499417ED0E}"/>
              </a:ext>
            </a:extLst>
          </p:cNvPr>
          <p:cNvSpPr/>
          <p:nvPr/>
        </p:nvSpPr>
        <p:spPr>
          <a:xfrm>
            <a:off x="5370538" y="4227511"/>
            <a:ext cx="544484" cy="4750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203" name="Gerader Verbinder 202">
            <a:extLst>
              <a:ext uri="{FF2B5EF4-FFF2-40B4-BE49-F238E27FC236}">
                <a16:creationId xmlns:a16="http://schemas.microsoft.com/office/drawing/2014/main" id="{DAD71CD8-DE63-AAAE-8BEA-60E03860540B}"/>
              </a:ext>
            </a:extLst>
          </p:cNvPr>
          <p:cNvCxnSpPr>
            <a:cxnSpLocks/>
          </p:cNvCxnSpPr>
          <p:nvPr/>
        </p:nvCxnSpPr>
        <p:spPr>
          <a:xfrm>
            <a:off x="5370607" y="4228414"/>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4" name="Gerader Verbinder 203">
            <a:extLst>
              <a:ext uri="{FF2B5EF4-FFF2-40B4-BE49-F238E27FC236}">
                <a16:creationId xmlns:a16="http://schemas.microsoft.com/office/drawing/2014/main" id="{991083F2-BF1D-BAB3-C5BF-3C3008C4572D}"/>
              </a:ext>
            </a:extLst>
          </p:cNvPr>
          <p:cNvCxnSpPr>
            <a:cxnSpLocks/>
          </p:cNvCxnSpPr>
          <p:nvPr/>
        </p:nvCxnSpPr>
        <p:spPr>
          <a:xfrm>
            <a:off x="5918378" y="4228414"/>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0" name="Rechteck 209">
            <a:extLst>
              <a:ext uri="{FF2B5EF4-FFF2-40B4-BE49-F238E27FC236}">
                <a16:creationId xmlns:a16="http://schemas.microsoft.com/office/drawing/2014/main" id="{C5F85E57-6AE4-1F20-90F4-B425F27E65A8}"/>
              </a:ext>
            </a:extLst>
          </p:cNvPr>
          <p:cNvSpPr/>
          <p:nvPr/>
        </p:nvSpPr>
        <p:spPr>
          <a:xfrm>
            <a:off x="6172380" y="2507985"/>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1" name="Rechteck 210">
            <a:extLst>
              <a:ext uri="{FF2B5EF4-FFF2-40B4-BE49-F238E27FC236}">
                <a16:creationId xmlns:a16="http://schemas.microsoft.com/office/drawing/2014/main" id="{B5E09537-3230-891C-2849-35185A0CB4D4}"/>
              </a:ext>
            </a:extLst>
          </p:cNvPr>
          <p:cNvSpPr/>
          <p:nvPr/>
        </p:nvSpPr>
        <p:spPr>
          <a:xfrm>
            <a:off x="6250250" y="2583729"/>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dirty="0">
                <a:latin typeface="Franklin Gothic Demi Cond" panose="020B0706030402020204" pitchFamily="34" charset="0"/>
              </a:rPr>
              <a:t>Ersatzreifen</a:t>
            </a:r>
            <a:endParaRPr lang="de-AT" dirty="0">
              <a:latin typeface="Franklin Gothic Demi Cond" panose="020B0706030402020204" pitchFamily="34" charset="0"/>
            </a:endParaRPr>
          </a:p>
        </p:txBody>
      </p:sp>
      <p:sp>
        <p:nvSpPr>
          <p:cNvPr id="212" name="Rechteck 211">
            <a:extLst>
              <a:ext uri="{FF2B5EF4-FFF2-40B4-BE49-F238E27FC236}">
                <a16:creationId xmlns:a16="http://schemas.microsoft.com/office/drawing/2014/main" id="{13BCF3F9-7B99-FCE8-FDE4-0F56126F79FE}"/>
              </a:ext>
            </a:extLst>
          </p:cNvPr>
          <p:cNvSpPr/>
          <p:nvPr/>
        </p:nvSpPr>
        <p:spPr>
          <a:xfrm>
            <a:off x="8354934" y="2604199"/>
            <a:ext cx="544484" cy="467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213" name="Gerader Verbinder 212">
            <a:extLst>
              <a:ext uri="{FF2B5EF4-FFF2-40B4-BE49-F238E27FC236}">
                <a16:creationId xmlns:a16="http://schemas.microsoft.com/office/drawing/2014/main" id="{F2D339DD-F845-55DC-052F-8F54C40F16CA}"/>
              </a:ext>
            </a:extLst>
          </p:cNvPr>
          <p:cNvCxnSpPr>
            <a:cxnSpLocks/>
          </p:cNvCxnSpPr>
          <p:nvPr/>
        </p:nvCxnSpPr>
        <p:spPr>
          <a:xfrm>
            <a:off x="8357086"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4" name="Gerader Verbinder 213">
            <a:extLst>
              <a:ext uri="{FF2B5EF4-FFF2-40B4-BE49-F238E27FC236}">
                <a16:creationId xmlns:a16="http://schemas.microsoft.com/office/drawing/2014/main" id="{D570DBB4-054B-8B2E-900A-860CB765213C}"/>
              </a:ext>
            </a:extLst>
          </p:cNvPr>
          <p:cNvCxnSpPr>
            <a:cxnSpLocks/>
          </p:cNvCxnSpPr>
          <p:nvPr/>
        </p:nvCxnSpPr>
        <p:spPr>
          <a:xfrm>
            <a:off x="8900003" y="2596640"/>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5" name="Rechteck 214">
            <a:extLst>
              <a:ext uri="{FF2B5EF4-FFF2-40B4-BE49-F238E27FC236}">
                <a16:creationId xmlns:a16="http://schemas.microsoft.com/office/drawing/2014/main" id="{C125818D-B928-6F78-2F2A-5866F1714D84}"/>
              </a:ext>
            </a:extLst>
          </p:cNvPr>
          <p:cNvSpPr/>
          <p:nvPr/>
        </p:nvSpPr>
        <p:spPr>
          <a:xfrm>
            <a:off x="6172380" y="3322189"/>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6" name="Rechteck 215">
            <a:extLst>
              <a:ext uri="{FF2B5EF4-FFF2-40B4-BE49-F238E27FC236}">
                <a16:creationId xmlns:a16="http://schemas.microsoft.com/office/drawing/2014/main" id="{F6BE12E7-D4FA-8512-70B0-4BEB01D6C9A7}"/>
              </a:ext>
            </a:extLst>
          </p:cNvPr>
          <p:cNvSpPr/>
          <p:nvPr/>
        </p:nvSpPr>
        <p:spPr>
          <a:xfrm>
            <a:off x="6250250" y="3397935"/>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dirty="0">
                <a:latin typeface="Franklin Gothic Demi Cond" panose="020B0706030402020204" pitchFamily="34" charset="0"/>
              </a:rPr>
              <a:t>Karte</a:t>
            </a:r>
            <a:endParaRPr lang="de-AT" dirty="0">
              <a:latin typeface="Franklin Gothic Demi Cond" panose="020B0706030402020204" pitchFamily="34" charset="0"/>
            </a:endParaRPr>
          </a:p>
        </p:txBody>
      </p:sp>
      <p:sp>
        <p:nvSpPr>
          <p:cNvPr id="217" name="Rechteck 216">
            <a:extLst>
              <a:ext uri="{FF2B5EF4-FFF2-40B4-BE49-F238E27FC236}">
                <a16:creationId xmlns:a16="http://schemas.microsoft.com/office/drawing/2014/main" id="{1128CBD0-2E54-291F-E5A5-450811027E51}"/>
              </a:ext>
            </a:extLst>
          </p:cNvPr>
          <p:cNvSpPr/>
          <p:nvPr/>
        </p:nvSpPr>
        <p:spPr>
          <a:xfrm>
            <a:off x="8354934" y="3416863"/>
            <a:ext cx="544484" cy="468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218" name="Gerader Verbinder 217">
            <a:extLst>
              <a:ext uri="{FF2B5EF4-FFF2-40B4-BE49-F238E27FC236}">
                <a16:creationId xmlns:a16="http://schemas.microsoft.com/office/drawing/2014/main" id="{286E21D0-790B-2B6F-140E-1E053A9FFD11}"/>
              </a:ext>
            </a:extLst>
          </p:cNvPr>
          <p:cNvCxnSpPr>
            <a:cxnSpLocks/>
          </p:cNvCxnSpPr>
          <p:nvPr/>
        </p:nvCxnSpPr>
        <p:spPr>
          <a:xfrm>
            <a:off x="8357086" y="3411534"/>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9" name="Gerader Verbinder 218">
            <a:extLst>
              <a:ext uri="{FF2B5EF4-FFF2-40B4-BE49-F238E27FC236}">
                <a16:creationId xmlns:a16="http://schemas.microsoft.com/office/drawing/2014/main" id="{D325DF4C-35DA-4344-BD5B-8BE1633191F7}"/>
              </a:ext>
            </a:extLst>
          </p:cNvPr>
          <p:cNvCxnSpPr>
            <a:cxnSpLocks/>
          </p:cNvCxnSpPr>
          <p:nvPr/>
        </p:nvCxnSpPr>
        <p:spPr>
          <a:xfrm>
            <a:off x="8897082" y="3410846"/>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0" name="Rechteck 219">
            <a:extLst>
              <a:ext uri="{FF2B5EF4-FFF2-40B4-BE49-F238E27FC236}">
                <a16:creationId xmlns:a16="http://schemas.microsoft.com/office/drawing/2014/main" id="{1B5683D4-6885-4693-B21B-FD431ACF0A1B}"/>
              </a:ext>
            </a:extLst>
          </p:cNvPr>
          <p:cNvSpPr/>
          <p:nvPr/>
        </p:nvSpPr>
        <p:spPr>
          <a:xfrm>
            <a:off x="6153098" y="4136988"/>
            <a:ext cx="2831634" cy="655091"/>
          </a:xfrm>
          <a:prstGeom prst="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1" name="Rechteck 220">
            <a:extLst>
              <a:ext uri="{FF2B5EF4-FFF2-40B4-BE49-F238E27FC236}">
                <a16:creationId xmlns:a16="http://schemas.microsoft.com/office/drawing/2014/main" id="{BC019151-7D9F-A4C3-B21E-D8FF5E97DA7D}"/>
              </a:ext>
            </a:extLst>
          </p:cNvPr>
          <p:cNvSpPr/>
          <p:nvPr/>
        </p:nvSpPr>
        <p:spPr>
          <a:xfrm>
            <a:off x="6230968" y="4212733"/>
            <a:ext cx="2663506" cy="503601"/>
          </a:xfrm>
          <a:prstGeom prst="rect">
            <a:avLst/>
          </a:prstGeom>
          <a:gradFill flip="none" rotWithShape="1">
            <a:gsLst>
              <a:gs pos="0">
                <a:srgbClr val="002060"/>
              </a:gs>
              <a:gs pos="92000">
                <a:schemeClr val="accent1">
                  <a:lumMod val="97000"/>
                  <a:lumOff val="3000"/>
                </a:schemeClr>
              </a:gs>
            </a:gsLst>
            <a:lin ang="16200000" scaled="0"/>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dirty="0">
                <a:latin typeface="Franklin Gothic Demi Cond" panose="020B0706030402020204" pitchFamily="34" charset="0"/>
              </a:rPr>
              <a:t>Kleidung/Schuhe </a:t>
            </a:r>
          </a:p>
        </p:txBody>
      </p:sp>
      <p:sp>
        <p:nvSpPr>
          <p:cNvPr id="222" name="Rechteck 221">
            <a:extLst>
              <a:ext uri="{FF2B5EF4-FFF2-40B4-BE49-F238E27FC236}">
                <a16:creationId xmlns:a16="http://schemas.microsoft.com/office/drawing/2014/main" id="{37A5FEA0-2433-9884-386F-C1A8EF1F972F}"/>
              </a:ext>
            </a:extLst>
          </p:cNvPr>
          <p:cNvSpPr/>
          <p:nvPr/>
        </p:nvSpPr>
        <p:spPr>
          <a:xfrm>
            <a:off x="8335652" y="4227511"/>
            <a:ext cx="544484" cy="4753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223" name="Gerader Verbinder 222">
            <a:extLst>
              <a:ext uri="{FF2B5EF4-FFF2-40B4-BE49-F238E27FC236}">
                <a16:creationId xmlns:a16="http://schemas.microsoft.com/office/drawing/2014/main" id="{514B9F88-826C-42F0-23CA-04786309017E}"/>
              </a:ext>
            </a:extLst>
          </p:cNvPr>
          <p:cNvCxnSpPr>
            <a:cxnSpLocks/>
          </p:cNvCxnSpPr>
          <p:nvPr/>
        </p:nvCxnSpPr>
        <p:spPr>
          <a:xfrm>
            <a:off x="8337804" y="4228415"/>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4" name="Gerader Verbinder 223">
            <a:extLst>
              <a:ext uri="{FF2B5EF4-FFF2-40B4-BE49-F238E27FC236}">
                <a16:creationId xmlns:a16="http://schemas.microsoft.com/office/drawing/2014/main" id="{8FE57D18-470D-3056-A55B-245F18E01A65}"/>
              </a:ext>
            </a:extLst>
          </p:cNvPr>
          <p:cNvCxnSpPr>
            <a:cxnSpLocks/>
          </p:cNvCxnSpPr>
          <p:nvPr/>
        </p:nvCxnSpPr>
        <p:spPr>
          <a:xfrm>
            <a:off x="8883493" y="4228415"/>
            <a:ext cx="0" cy="47502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A360F85F-3358-D243-639F-14912F1CAC28}"/>
              </a:ext>
            </a:extLst>
          </p:cNvPr>
          <p:cNvSpPr txBox="1"/>
          <p:nvPr/>
        </p:nvSpPr>
        <p:spPr>
          <a:xfrm>
            <a:off x="5438792" y="2666750"/>
            <a:ext cx="444776" cy="387117"/>
          </a:xfrm>
          <a:prstGeom prst="rect">
            <a:avLst/>
          </a:prstGeom>
          <a:noFill/>
        </p:spPr>
        <p:txBody>
          <a:bodyPr wrap="square" rtlCol="0">
            <a:spAutoFit/>
          </a:bodyPr>
          <a:lstStyle/>
          <a:p>
            <a:r>
              <a:rPr lang="de-AT" sz="2000" dirty="0">
                <a:solidFill>
                  <a:schemeClr val="bg1"/>
                </a:solidFill>
                <a:latin typeface="Franklin Gothic Demi Cond" panose="020B0706030402020204" pitchFamily="34" charset="0"/>
              </a:rPr>
              <a:t>19</a:t>
            </a:r>
          </a:p>
        </p:txBody>
      </p:sp>
      <p:sp>
        <p:nvSpPr>
          <p:cNvPr id="5" name="Textfeld 4">
            <a:extLst>
              <a:ext uri="{FF2B5EF4-FFF2-40B4-BE49-F238E27FC236}">
                <a16:creationId xmlns:a16="http://schemas.microsoft.com/office/drawing/2014/main" id="{3A40AA8F-445C-E931-5406-47759DB6B062}"/>
              </a:ext>
            </a:extLst>
          </p:cNvPr>
          <p:cNvSpPr txBox="1"/>
          <p:nvPr/>
        </p:nvSpPr>
        <p:spPr>
          <a:xfrm>
            <a:off x="5438792" y="3479381"/>
            <a:ext cx="444776" cy="387117"/>
          </a:xfrm>
          <a:prstGeom prst="rect">
            <a:avLst/>
          </a:prstGeom>
          <a:noFill/>
        </p:spPr>
        <p:txBody>
          <a:bodyPr wrap="square" rtlCol="0">
            <a:spAutoFit/>
          </a:bodyPr>
          <a:lstStyle/>
          <a:p>
            <a:r>
              <a:rPr lang="de-AT" sz="2000" dirty="0">
                <a:solidFill>
                  <a:schemeClr val="bg1"/>
                </a:solidFill>
                <a:latin typeface="Franklin Gothic Demi Cond" panose="020B0706030402020204" pitchFamily="34" charset="0"/>
              </a:rPr>
              <a:t>18</a:t>
            </a:r>
          </a:p>
        </p:txBody>
      </p:sp>
      <p:sp>
        <p:nvSpPr>
          <p:cNvPr id="7" name="Textfeld 6">
            <a:extLst>
              <a:ext uri="{FF2B5EF4-FFF2-40B4-BE49-F238E27FC236}">
                <a16:creationId xmlns:a16="http://schemas.microsoft.com/office/drawing/2014/main" id="{F31610BC-36AD-9454-026B-3D2C26E4D7C5}"/>
              </a:ext>
            </a:extLst>
          </p:cNvPr>
          <p:cNvSpPr txBox="1"/>
          <p:nvPr/>
        </p:nvSpPr>
        <p:spPr>
          <a:xfrm>
            <a:off x="5438792" y="4288114"/>
            <a:ext cx="444776" cy="387117"/>
          </a:xfrm>
          <a:prstGeom prst="rect">
            <a:avLst/>
          </a:prstGeom>
          <a:noFill/>
        </p:spPr>
        <p:txBody>
          <a:bodyPr wrap="square" rtlCol="0">
            <a:spAutoFit/>
          </a:bodyPr>
          <a:lstStyle/>
          <a:p>
            <a:r>
              <a:rPr lang="de-AT" sz="2000" dirty="0">
                <a:solidFill>
                  <a:schemeClr val="bg1"/>
                </a:solidFill>
                <a:latin typeface="Franklin Gothic Demi Cond" panose="020B0706030402020204" pitchFamily="34" charset="0"/>
              </a:rPr>
              <a:t>18</a:t>
            </a:r>
          </a:p>
        </p:txBody>
      </p:sp>
      <p:sp>
        <p:nvSpPr>
          <p:cNvPr id="9" name="Textfeld 8">
            <a:extLst>
              <a:ext uri="{FF2B5EF4-FFF2-40B4-BE49-F238E27FC236}">
                <a16:creationId xmlns:a16="http://schemas.microsoft.com/office/drawing/2014/main" id="{252EBE41-2C95-E5B3-7153-BDF4E40F61CF}"/>
              </a:ext>
            </a:extLst>
          </p:cNvPr>
          <p:cNvSpPr txBox="1"/>
          <p:nvPr/>
        </p:nvSpPr>
        <p:spPr>
          <a:xfrm>
            <a:off x="8402756" y="2657171"/>
            <a:ext cx="444776" cy="387117"/>
          </a:xfrm>
          <a:prstGeom prst="rect">
            <a:avLst/>
          </a:prstGeom>
          <a:noFill/>
        </p:spPr>
        <p:txBody>
          <a:bodyPr wrap="square" rtlCol="0">
            <a:spAutoFit/>
          </a:bodyPr>
          <a:lstStyle/>
          <a:p>
            <a:r>
              <a:rPr lang="de-AT" sz="2000" dirty="0">
                <a:solidFill>
                  <a:schemeClr val="bg1"/>
                </a:solidFill>
                <a:latin typeface="Franklin Gothic Demi Cond" panose="020B0706030402020204" pitchFamily="34" charset="0"/>
              </a:rPr>
              <a:t>15</a:t>
            </a:r>
          </a:p>
        </p:txBody>
      </p:sp>
      <p:sp>
        <p:nvSpPr>
          <p:cNvPr id="11" name="Textfeld 10">
            <a:extLst>
              <a:ext uri="{FF2B5EF4-FFF2-40B4-BE49-F238E27FC236}">
                <a16:creationId xmlns:a16="http://schemas.microsoft.com/office/drawing/2014/main" id="{D507285C-C6D4-E078-767F-6B92C4DD9B7F}"/>
              </a:ext>
            </a:extLst>
          </p:cNvPr>
          <p:cNvSpPr txBox="1"/>
          <p:nvPr/>
        </p:nvSpPr>
        <p:spPr>
          <a:xfrm>
            <a:off x="8402756" y="3475961"/>
            <a:ext cx="444776" cy="387117"/>
          </a:xfrm>
          <a:prstGeom prst="rect">
            <a:avLst/>
          </a:prstGeom>
          <a:noFill/>
        </p:spPr>
        <p:txBody>
          <a:bodyPr wrap="square" rtlCol="0">
            <a:spAutoFit/>
          </a:bodyPr>
          <a:lstStyle/>
          <a:p>
            <a:r>
              <a:rPr lang="de-AT" sz="2000" dirty="0">
                <a:solidFill>
                  <a:schemeClr val="bg1"/>
                </a:solidFill>
                <a:latin typeface="Franklin Gothic Demi Cond" panose="020B0706030402020204" pitchFamily="34" charset="0"/>
              </a:rPr>
              <a:t>07</a:t>
            </a:r>
          </a:p>
        </p:txBody>
      </p:sp>
      <p:sp>
        <p:nvSpPr>
          <p:cNvPr id="13" name="Textfeld 12">
            <a:extLst>
              <a:ext uri="{FF2B5EF4-FFF2-40B4-BE49-F238E27FC236}">
                <a16:creationId xmlns:a16="http://schemas.microsoft.com/office/drawing/2014/main" id="{83A59453-3D2B-E095-F3EF-83A95176185D}"/>
              </a:ext>
            </a:extLst>
          </p:cNvPr>
          <p:cNvSpPr txBox="1"/>
          <p:nvPr/>
        </p:nvSpPr>
        <p:spPr>
          <a:xfrm>
            <a:off x="8402756" y="4288114"/>
            <a:ext cx="444776" cy="387117"/>
          </a:xfrm>
          <a:prstGeom prst="rect">
            <a:avLst/>
          </a:prstGeom>
          <a:noFill/>
        </p:spPr>
        <p:txBody>
          <a:bodyPr wrap="square" rtlCol="0">
            <a:spAutoFit/>
          </a:bodyPr>
          <a:lstStyle/>
          <a:p>
            <a:r>
              <a:rPr lang="de-AT" sz="2000" dirty="0">
                <a:solidFill>
                  <a:schemeClr val="bg1"/>
                </a:solidFill>
                <a:latin typeface="Franklin Gothic Demi Cond" panose="020B0706030402020204" pitchFamily="34" charset="0"/>
              </a:rPr>
              <a:t>05</a:t>
            </a:r>
          </a:p>
        </p:txBody>
      </p:sp>
    </p:spTree>
    <p:custDataLst>
      <p:tags r:id="rId1"/>
    </p:custDataLst>
    <p:extLst>
      <p:ext uri="{BB962C8B-B14F-4D97-AF65-F5344CB8AC3E}">
        <p14:creationId xmlns:p14="http://schemas.microsoft.com/office/powerpoint/2010/main" val="50703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500"/>
                                        <p:tgtEl>
                                          <p:spTgt spid="191"/>
                                        </p:tgtEl>
                                      </p:cBhvr>
                                    </p:animEffect>
                                  </p:childTnLst>
                                  <p:subTnLst>
                                    <p:audio>
                                      <p:cMediaNode>
                                        <p:cTn display="0" masterRel="sameClick">
                                          <p:stCondLst>
                                            <p:cond evt="begin" delay="0">
                                              <p:tn val="5"/>
                                            </p:cond>
                                          </p:stCondLst>
                                          <p:endCondLst>
                                            <p:cond evt="onStopAudio" delay="0">
                                              <p:tgtEl>
                                                <p:sldTgt/>
                                              </p:tgtEl>
                                            </p:cond>
                                          </p:endCondLst>
                                        </p:cTn>
                                        <p:tgtEl>
                                          <p:sndTgt r:embed="rId3" name="Revealing Answe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Revealing Answer.wav"/>
                                        </p:tgtEl>
                                      </p:cMediaNode>
                                    </p:audio>
                                  </p:subTnLst>
                                </p:cTn>
                              </p:par>
                            </p:childTnLst>
                          </p:cTn>
                        </p:par>
                        <p:par>
                          <p:cTn id="11" fill="hold">
                            <p:stCondLst>
                              <p:cond delay="500"/>
                            </p:stCondLst>
                            <p:childTnLst>
                              <p:par>
                                <p:cTn id="12" presetID="10" presetClass="entr" presetSubtype="0" fill="hold" grpId="0" nodeType="afterEffect">
                                  <p:stCondLst>
                                    <p:cond delay="900"/>
                                  </p:stCondLst>
                                  <p:childTnLst>
                                    <p:set>
                                      <p:cBhvr>
                                        <p:cTn id="13" dur="1" fill="hold">
                                          <p:stCondLst>
                                            <p:cond delay="0"/>
                                          </p:stCondLst>
                                        </p:cTn>
                                        <p:tgtEl>
                                          <p:spTgt spid="196"/>
                                        </p:tgtEl>
                                        <p:attrNameLst>
                                          <p:attrName>style.visibility</p:attrName>
                                        </p:attrNameLst>
                                      </p:cBhvr>
                                      <p:to>
                                        <p:strVal val="visible"/>
                                      </p:to>
                                    </p:set>
                                    <p:animEffect transition="in" filter="fade">
                                      <p:cBhvr>
                                        <p:cTn id="14" dur="500"/>
                                        <p:tgtEl>
                                          <p:spTgt spid="196"/>
                                        </p:tgtEl>
                                      </p:cBhvr>
                                    </p:animEffect>
                                  </p:childTnLst>
                                  <p:subTnLst>
                                    <p:audio>
                                      <p:cMediaNode>
                                        <p:cTn display="0" masterRel="sameClick">
                                          <p:stCondLst>
                                            <p:cond evt="begin" delay="0">
                                              <p:tn val="12"/>
                                            </p:cond>
                                          </p:stCondLst>
                                          <p:endCondLst>
                                            <p:cond evt="onStopAudio" delay="0">
                                              <p:tgtEl>
                                                <p:sldTgt/>
                                              </p:tgtEl>
                                            </p:cond>
                                          </p:endCondLst>
                                        </p:cTn>
                                        <p:tgtEl>
                                          <p:sndTgt r:embed="rId3" name="Revealing Answer.wav"/>
                                        </p:tgtEl>
                                      </p:cMediaNode>
                                    </p:audio>
                                  </p:subTnLst>
                                </p:cTn>
                              </p:par>
                              <p:par>
                                <p:cTn id="15" presetID="10" presetClass="entr" presetSubtype="0" fill="hold" grpId="0" nodeType="withEffect">
                                  <p:stCondLst>
                                    <p:cond delay="9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Revealing Answer.wav"/>
                                        </p:tgtEl>
                                      </p:cMediaNode>
                                    </p:audio>
                                  </p:subTnLst>
                                </p:cTn>
                              </p:par>
                            </p:childTnLst>
                          </p:cTn>
                        </p:par>
                        <p:par>
                          <p:cTn id="18" fill="hold">
                            <p:stCondLst>
                              <p:cond delay="1900"/>
                            </p:stCondLst>
                            <p:childTnLst>
                              <p:par>
                                <p:cTn id="19" presetID="10" presetClass="entr" presetSubtype="0" fill="hold" grpId="0" nodeType="afterEffect">
                                  <p:stCondLst>
                                    <p:cond delay="900"/>
                                  </p:stCondLst>
                                  <p:childTnLst>
                                    <p:set>
                                      <p:cBhvr>
                                        <p:cTn id="20" dur="1" fill="hold">
                                          <p:stCondLst>
                                            <p:cond delay="0"/>
                                          </p:stCondLst>
                                        </p:cTn>
                                        <p:tgtEl>
                                          <p:spTgt spid="201"/>
                                        </p:tgtEl>
                                        <p:attrNameLst>
                                          <p:attrName>style.visibility</p:attrName>
                                        </p:attrNameLst>
                                      </p:cBhvr>
                                      <p:to>
                                        <p:strVal val="visible"/>
                                      </p:to>
                                    </p:set>
                                    <p:animEffect transition="in" filter="fade">
                                      <p:cBhvr>
                                        <p:cTn id="21" dur="500"/>
                                        <p:tgtEl>
                                          <p:spTgt spid="201"/>
                                        </p:tgtEl>
                                      </p:cBhvr>
                                    </p:animEffect>
                                  </p:childTnLst>
                                  <p:subTnLst>
                                    <p:audio>
                                      <p:cMediaNode>
                                        <p:cTn display="0" masterRel="sameClick">
                                          <p:stCondLst>
                                            <p:cond evt="begin" delay="0">
                                              <p:tn val="19"/>
                                            </p:cond>
                                          </p:stCondLst>
                                          <p:endCondLst>
                                            <p:cond evt="onStopAudio" delay="0">
                                              <p:tgtEl>
                                                <p:sldTgt/>
                                              </p:tgtEl>
                                            </p:cond>
                                          </p:endCondLst>
                                        </p:cTn>
                                        <p:tgtEl>
                                          <p:sndTgt r:embed="rId3" name="Revealing Answer.wav"/>
                                        </p:tgtEl>
                                      </p:cMediaNode>
                                    </p:audio>
                                  </p:subTnLst>
                                </p:cTn>
                              </p:par>
                              <p:par>
                                <p:cTn id="22" presetID="10" presetClass="entr" presetSubtype="0" fill="hold" grpId="0" nodeType="withEffect">
                                  <p:stCondLst>
                                    <p:cond delay="9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3" name="Revealing Answer.wav"/>
                                        </p:tgtEl>
                                      </p:cMediaNode>
                                    </p:audio>
                                  </p:subTnLst>
                                </p:cTn>
                              </p:par>
                            </p:childTnLst>
                          </p:cTn>
                        </p:par>
                        <p:par>
                          <p:cTn id="25" fill="hold">
                            <p:stCondLst>
                              <p:cond delay="3300"/>
                            </p:stCondLst>
                            <p:childTnLst>
                              <p:par>
                                <p:cTn id="26" presetID="10" presetClass="entr" presetSubtype="0" fill="hold" grpId="0" nodeType="afterEffect">
                                  <p:stCondLst>
                                    <p:cond delay="900"/>
                                  </p:stCondLst>
                                  <p:childTnLst>
                                    <p:set>
                                      <p:cBhvr>
                                        <p:cTn id="27" dur="1" fill="hold">
                                          <p:stCondLst>
                                            <p:cond delay="0"/>
                                          </p:stCondLst>
                                        </p:cTn>
                                        <p:tgtEl>
                                          <p:spTgt spid="211"/>
                                        </p:tgtEl>
                                        <p:attrNameLst>
                                          <p:attrName>style.visibility</p:attrName>
                                        </p:attrNameLst>
                                      </p:cBhvr>
                                      <p:to>
                                        <p:strVal val="visible"/>
                                      </p:to>
                                    </p:set>
                                    <p:animEffect transition="in" filter="fade">
                                      <p:cBhvr>
                                        <p:cTn id="28" dur="500"/>
                                        <p:tgtEl>
                                          <p:spTgt spid="211"/>
                                        </p:tgtEl>
                                      </p:cBhvr>
                                    </p:animEffect>
                                  </p:childTnLst>
                                  <p:subTnLst>
                                    <p:audio>
                                      <p:cMediaNode>
                                        <p:cTn display="0" masterRel="sameClick">
                                          <p:stCondLst>
                                            <p:cond evt="begin" delay="0">
                                              <p:tn val="26"/>
                                            </p:cond>
                                          </p:stCondLst>
                                          <p:endCondLst>
                                            <p:cond evt="onStopAudio" delay="0">
                                              <p:tgtEl>
                                                <p:sldTgt/>
                                              </p:tgtEl>
                                            </p:cond>
                                          </p:endCondLst>
                                        </p:cTn>
                                        <p:tgtEl>
                                          <p:sndTgt r:embed="rId3" name="Revealing Answer.wav"/>
                                        </p:tgtEl>
                                      </p:cMediaNode>
                                    </p:audio>
                                  </p:subTnLst>
                                </p:cTn>
                              </p:par>
                              <p:par>
                                <p:cTn id="29" presetID="10" presetClass="entr" presetSubtype="0" fill="hold" grpId="0" nodeType="withEffect">
                                  <p:stCondLst>
                                    <p:cond delay="9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3" name="Revealing Answer.wav"/>
                                        </p:tgtEl>
                                      </p:cMediaNode>
                                    </p:audio>
                                  </p:subTnLst>
                                </p:cTn>
                              </p:par>
                            </p:childTnLst>
                          </p:cTn>
                        </p:par>
                        <p:par>
                          <p:cTn id="32" fill="hold">
                            <p:stCondLst>
                              <p:cond delay="4700"/>
                            </p:stCondLst>
                            <p:childTnLst>
                              <p:par>
                                <p:cTn id="33" presetID="10" presetClass="entr" presetSubtype="0" fill="hold" grpId="0" nodeType="afterEffect">
                                  <p:stCondLst>
                                    <p:cond delay="900"/>
                                  </p:stCondLst>
                                  <p:childTnLst>
                                    <p:set>
                                      <p:cBhvr>
                                        <p:cTn id="34" dur="1" fill="hold">
                                          <p:stCondLst>
                                            <p:cond delay="0"/>
                                          </p:stCondLst>
                                        </p:cTn>
                                        <p:tgtEl>
                                          <p:spTgt spid="216"/>
                                        </p:tgtEl>
                                        <p:attrNameLst>
                                          <p:attrName>style.visibility</p:attrName>
                                        </p:attrNameLst>
                                      </p:cBhvr>
                                      <p:to>
                                        <p:strVal val="visible"/>
                                      </p:to>
                                    </p:set>
                                    <p:animEffect transition="in" filter="fade">
                                      <p:cBhvr>
                                        <p:cTn id="35" dur="500"/>
                                        <p:tgtEl>
                                          <p:spTgt spid="216"/>
                                        </p:tgtEl>
                                      </p:cBhvr>
                                    </p:animEffect>
                                  </p:childTnLst>
                                  <p:subTnLst>
                                    <p:audio>
                                      <p:cMediaNode>
                                        <p:cTn display="0" masterRel="sameClick">
                                          <p:stCondLst>
                                            <p:cond evt="begin" delay="0">
                                              <p:tn val="33"/>
                                            </p:cond>
                                          </p:stCondLst>
                                          <p:endCondLst>
                                            <p:cond evt="onStopAudio" delay="0">
                                              <p:tgtEl>
                                                <p:sldTgt/>
                                              </p:tgtEl>
                                            </p:cond>
                                          </p:endCondLst>
                                        </p:cTn>
                                        <p:tgtEl>
                                          <p:sndTgt r:embed="rId3" name="Revealing Answer.wav"/>
                                        </p:tgtEl>
                                      </p:cMediaNode>
                                    </p:audio>
                                  </p:subTnLst>
                                </p:cTn>
                              </p:par>
                              <p:par>
                                <p:cTn id="36" presetID="10" presetClass="entr" presetSubtype="0" fill="hold" grpId="0" nodeType="withEffect">
                                  <p:stCondLst>
                                    <p:cond delay="9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subTnLst>
                                    <p:audio>
                                      <p:cMediaNode>
                                        <p:cTn display="0" masterRel="sameClick">
                                          <p:stCondLst>
                                            <p:cond evt="begin" delay="0">
                                              <p:tn val="36"/>
                                            </p:cond>
                                          </p:stCondLst>
                                          <p:endCondLst>
                                            <p:cond evt="onStopAudio" delay="0">
                                              <p:tgtEl>
                                                <p:sldTgt/>
                                              </p:tgtEl>
                                            </p:cond>
                                          </p:endCondLst>
                                        </p:cTn>
                                        <p:tgtEl>
                                          <p:sndTgt r:embed="rId3" name="Revealing Answer.wav"/>
                                        </p:tgtEl>
                                      </p:cMediaNode>
                                    </p:audio>
                                  </p:subTnLst>
                                </p:cTn>
                              </p:par>
                            </p:childTnLst>
                          </p:cTn>
                        </p:par>
                        <p:par>
                          <p:cTn id="39" fill="hold">
                            <p:stCondLst>
                              <p:cond delay="6100"/>
                            </p:stCondLst>
                            <p:childTnLst>
                              <p:par>
                                <p:cTn id="40" presetID="10" presetClass="entr" presetSubtype="0" fill="hold" grpId="0" nodeType="afterEffect">
                                  <p:stCondLst>
                                    <p:cond delay="900"/>
                                  </p:stCondLst>
                                  <p:childTnLst>
                                    <p:set>
                                      <p:cBhvr>
                                        <p:cTn id="41" dur="1" fill="hold">
                                          <p:stCondLst>
                                            <p:cond delay="0"/>
                                          </p:stCondLst>
                                        </p:cTn>
                                        <p:tgtEl>
                                          <p:spTgt spid="221"/>
                                        </p:tgtEl>
                                        <p:attrNameLst>
                                          <p:attrName>style.visibility</p:attrName>
                                        </p:attrNameLst>
                                      </p:cBhvr>
                                      <p:to>
                                        <p:strVal val="visible"/>
                                      </p:to>
                                    </p:set>
                                    <p:animEffect transition="in" filter="fade">
                                      <p:cBhvr>
                                        <p:cTn id="42" dur="500"/>
                                        <p:tgtEl>
                                          <p:spTgt spid="221"/>
                                        </p:tgtEl>
                                      </p:cBhvr>
                                    </p:animEffect>
                                  </p:childTnLst>
                                  <p:subTnLst>
                                    <p:audio>
                                      <p:cMediaNode>
                                        <p:cTn display="0" masterRel="sameClick">
                                          <p:stCondLst>
                                            <p:cond evt="begin" delay="0">
                                              <p:tn val="40"/>
                                            </p:cond>
                                          </p:stCondLst>
                                          <p:endCondLst>
                                            <p:cond evt="onStopAudio" delay="0">
                                              <p:tgtEl>
                                                <p:sldTgt/>
                                              </p:tgtEl>
                                            </p:cond>
                                          </p:endCondLst>
                                        </p:cTn>
                                        <p:tgtEl>
                                          <p:sndTgt r:embed="rId3" name="Revealing Answer.wav"/>
                                        </p:tgtEl>
                                      </p:cMediaNode>
                                    </p:audio>
                                  </p:subTnLst>
                                </p:cTn>
                              </p:par>
                              <p:par>
                                <p:cTn id="43" presetID="10" presetClass="entr" presetSubtype="0" fill="hold" grpId="0" nodeType="withEffect">
                                  <p:stCondLst>
                                    <p:cond delay="9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subTnLst>
                                    <p:audio>
                                      <p:cMediaNode>
                                        <p:cTn display="0" masterRel="sameClick">
                                          <p:stCondLst>
                                            <p:cond evt="begin" delay="0">
                                              <p:tn val="43"/>
                                            </p:cond>
                                          </p:stCondLst>
                                          <p:endCondLst>
                                            <p:cond evt="onStopAudio" delay="0">
                                              <p:tgtEl>
                                                <p:sldTgt/>
                                              </p:tgtEl>
                                            </p:cond>
                                          </p:endCondLst>
                                        </p:cTn>
                                        <p:tgtEl>
                                          <p:sndTgt r:embed="rId3" name="Revealing 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animBg="1"/>
      <p:bldP spid="196" grpId="0" animBg="1"/>
      <p:bldP spid="201" grpId="0" animBg="1"/>
      <p:bldP spid="211" grpId="0" animBg="1"/>
      <p:bldP spid="216" grpId="0" animBg="1"/>
      <p:bldP spid="221" grpId="0" animBg="1"/>
      <p:bldP spid="3" grpId="0"/>
      <p:bldP spid="5" grpId="0"/>
      <p:bldP spid="7" grpId="0"/>
      <p:bldP spid="9" grpId="0"/>
      <p:bldP spid="11"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SLIDELIZARD_PRESENTATIONID" val="62ebad36f032445f6744d396"/>
</p:tagLst>
</file>

<file path=ppt/tags/tag10.xml><?xml version="1.0" encoding="utf-8"?>
<p:tagLst xmlns:a="http://schemas.openxmlformats.org/drawingml/2006/main" xmlns:r="http://schemas.openxmlformats.org/officeDocument/2006/relationships" xmlns:p="http://schemas.openxmlformats.org/presentationml/2006/main">
  <p:tag name="SLIDELIZARD_POLLTEMPLATEID" val="62f0b9a6f032445f6746d42b"/>
</p:tagLst>
</file>

<file path=ppt/tags/tag11.xml><?xml version="1.0" encoding="utf-8"?>
<p:tagLst xmlns:a="http://schemas.openxmlformats.org/drawingml/2006/main" xmlns:r="http://schemas.openxmlformats.org/officeDocument/2006/relationships" xmlns:p="http://schemas.openxmlformats.org/presentationml/2006/main">
  <p:tag name="SLIDELIZARD_POLLACTION" val="AutoStart"/>
  <p:tag name="SLIDELIZARD_SHAREDCONTENTID" val="5f5897ce0fb67764c1df5ce9"/>
  <p:tag name="SLIDELIZARD_POLLTEMPLATEID" val="62f0b9c5f032445f6746d433"/>
</p:tagLst>
</file>

<file path=ppt/tags/tag12.xml><?xml version="1.0" encoding="utf-8"?>
<p:tagLst xmlns:a="http://schemas.openxmlformats.org/drawingml/2006/main" xmlns:r="http://schemas.openxmlformats.org/officeDocument/2006/relationships" xmlns:p="http://schemas.openxmlformats.org/presentationml/2006/main">
  <p:tag name="SLIDELIZARD_POLLACTION" val="AutoResult"/>
  <p:tag name="SLIDELIZARD_POLLTEMPLATEID" val="62f0b9c5f032445f6746d433"/>
</p:tagLst>
</file>

<file path=ppt/tags/tag13.xml><?xml version="1.0" encoding="utf-8"?>
<p:tagLst xmlns:a="http://schemas.openxmlformats.org/drawingml/2006/main" xmlns:r="http://schemas.openxmlformats.org/officeDocument/2006/relationships" xmlns:p="http://schemas.openxmlformats.org/presentationml/2006/main">
  <p:tag name="SLIDELIZARD_POLLTEMPLATEID" val="62f0b9a6f032445f6746d42b"/>
</p:tagLst>
</file>

<file path=ppt/tags/tag14.xml><?xml version="1.0" encoding="utf-8"?>
<p:tagLst xmlns:a="http://schemas.openxmlformats.org/drawingml/2006/main" xmlns:r="http://schemas.openxmlformats.org/officeDocument/2006/relationships" xmlns:p="http://schemas.openxmlformats.org/presentationml/2006/main">
  <p:tag name="SLIDELIZARD_POLLACTION" val="AutoStart"/>
  <p:tag name="SLIDELIZARD_SHAREDCONTENTID" val="5f5897ce0fb67764c1df5ce9"/>
  <p:tag name="SLIDELIZARD_POLLTEMPLATEID" val="62f0ba02f032445f6746d447"/>
</p:tagLst>
</file>

<file path=ppt/tags/tag15.xml><?xml version="1.0" encoding="utf-8"?>
<p:tagLst xmlns:a="http://schemas.openxmlformats.org/drawingml/2006/main" xmlns:r="http://schemas.openxmlformats.org/officeDocument/2006/relationships" xmlns:p="http://schemas.openxmlformats.org/presentationml/2006/main">
  <p:tag name="SLIDELIZARD_POLLACTION" val="AutoResult"/>
  <p:tag name="SLIDELIZARD_POLLTEMPLATEID" val="62f0ba02f032445f6746d447"/>
</p:tagLst>
</file>

<file path=ppt/tags/tag16.xml><?xml version="1.0" encoding="utf-8"?>
<p:tagLst xmlns:a="http://schemas.openxmlformats.org/drawingml/2006/main" xmlns:r="http://schemas.openxmlformats.org/officeDocument/2006/relationships" xmlns:p="http://schemas.openxmlformats.org/presentationml/2006/main">
  <p:tag name="SLIDELIZARD_POLLTEMPLATEID" val="62f0b9a6f032445f6746d42b"/>
</p:tagLst>
</file>

<file path=ppt/tags/tag17.xml><?xml version="1.0" encoding="utf-8"?>
<p:tagLst xmlns:a="http://schemas.openxmlformats.org/drawingml/2006/main" xmlns:r="http://schemas.openxmlformats.org/officeDocument/2006/relationships" xmlns:p="http://schemas.openxmlformats.org/presentationml/2006/main">
  <p:tag name="SLIDELIZARD_POLLACTION" val="AutoStart"/>
  <p:tag name="SLIDELIZARD_SHAREDCONTENTID" val="5f5897ce0fb67764c1df5ce9"/>
  <p:tag name="SLIDELIZARD_POLLTEMPLATEID" val="62f0ba02f032445f6746d449"/>
</p:tagLst>
</file>

<file path=ppt/tags/tag18.xml><?xml version="1.0" encoding="utf-8"?>
<p:tagLst xmlns:a="http://schemas.openxmlformats.org/drawingml/2006/main" xmlns:r="http://schemas.openxmlformats.org/officeDocument/2006/relationships" xmlns:p="http://schemas.openxmlformats.org/presentationml/2006/main">
  <p:tag name="SLIDELIZARD_POLLACTION" val="AutoResult"/>
  <p:tag name="SLIDELIZARD_POLLTEMPLATEID" val="62f0ba02f032445f6746d449"/>
</p:tagLst>
</file>

<file path=ppt/tags/tag19.xml><?xml version="1.0" encoding="utf-8"?>
<p:tagLst xmlns:a="http://schemas.openxmlformats.org/drawingml/2006/main" xmlns:r="http://schemas.openxmlformats.org/officeDocument/2006/relationships" xmlns:p="http://schemas.openxmlformats.org/presentationml/2006/main">
  <p:tag name="SLIDELIZARD_POLLTEMPLATEID" val="62f0b9a6f032445f6746d42b"/>
</p:tagLst>
</file>

<file path=ppt/tags/tag2.xml><?xml version="1.0" encoding="utf-8"?>
<p:tagLst xmlns:a="http://schemas.openxmlformats.org/drawingml/2006/main" xmlns:r="http://schemas.openxmlformats.org/officeDocument/2006/relationships" xmlns:p="http://schemas.openxmlformats.org/presentationml/2006/main">
  <p:tag name="SLIDELIZARD_POLLTEMPLATEID" val="62f0b9a6f032445f6746d42b"/>
</p:tagLst>
</file>

<file path=ppt/tags/tag20.xml><?xml version="1.0" encoding="utf-8"?>
<p:tagLst xmlns:a="http://schemas.openxmlformats.org/drawingml/2006/main" xmlns:r="http://schemas.openxmlformats.org/officeDocument/2006/relationships" xmlns:p="http://schemas.openxmlformats.org/presentationml/2006/main">
  <p:tag name="SLIDELIZARD_POLLTEMPLATEID" val="62f0b9a6f032445f6746d42b"/>
</p:tagLst>
</file>

<file path=ppt/tags/tag21.xml><?xml version="1.0" encoding="utf-8"?>
<p:tagLst xmlns:a="http://schemas.openxmlformats.org/drawingml/2006/main" xmlns:r="http://schemas.openxmlformats.org/officeDocument/2006/relationships" xmlns:p="http://schemas.openxmlformats.org/presentationml/2006/main">
  <p:tag name="SLIDELIZARD_POLLTEMPLATEID" val="62f0b9a6f032445f6746d42b"/>
</p:tagLst>
</file>

<file path=ppt/tags/tag22.xml><?xml version="1.0" encoding="utf-8"?>
<p:tagLst xmlns:a="http://schemas.openxmlformats.org/drawingml/2006/main" xmlns:r="http://schemas.openxmlformats.org/officeDocument/2006/relationships" xmlns:p="http://schemas.openxmlformats.org/presentationml/2006/main">
  <p:tag name="SLIDELIZARD_POLLTEMPLATEID" val="62f0b9a6f032445f6746d42b"/>
</p:tagLst>
</file>

<file path=ppt/tags/tag23.xml><?xml version="1.0" encoding="utf-8"?>
<p:tagLst xmlns:a="http://schemas.openxmlformats.org/drawingml/2006/main" xmlns:r="http://schemas.openxmlformats.org/officeDocument/2006/relationships" xmlns:p="http://schemas.openxmlformats.org/presentationml/2006/main">
  <p:tag name="SLIDELIZARD_POLLTEMPLATEID" val="62f0b9a6f032445f6746d42b"/>
</p:tagLst>
</file>

<file path=ppt/tags/tag24.xml><?xml version="1.0" encoding="utf-8"?>
<p:tagLst xmlns:a="http://schemas.openxmlformats.org/drawingml/2006/main" xmlns:r="http://schemas.openxmlformats.org/officeDocument/2006/relationships" xmlns:p="http://schemas.openxmlformats.org/presentationml/2006/main">
  <p:tag name="SLIDELIZARD_POLLTEMPLATEID" val="62f0b9a6f032445f6746d42b"/>
</p:tagLst>
</file>

<file path=ppt/tags/tag25.xml><?xml version="1.0" encoding="utf-8"?>
<p:tagLst xmlns:a="http://schemas.openxmlformats.org/drawingml/2006/main" xmlns:r="http://schemas.openxmlformats.org/officeDocument/2006/relationships" xmlns:p="http://schemas.openxmlformats.org/presentationml/2006/main">
  <p:tag name="SLIDELIZARD_POLLTEMPLATEID" val="62f0b9a6f032445f6746d42b"/>
</p:tagLst>
</file>

<file path=ppt/tags/tag3.xml><?xml version="1.0" encoding="utf-8"?>
<p:tagLst xmlns:a="http://schemas.openxmlformats.org/drawingml/2006/main" xmlns:r="http://schemas.openxmlformats.org/officeDocument/2006/relationships" xmlns:p="http://schemas.openxmlformats.org/presentationml/2006/main">
  <p:tag name="SLIDELIZARD_POLLTEMPLATEID" val="62f0b9a6f032445f6746d42b"/>
</p:tagLst>
</file>

<file path=ppt/tags/tag4.xml><?xml version="1.0" encoding="utf-8"?>
<p:tagLst xmlns:a="http://schemas.openxmlformats.org/drawingml/2006/main" xmlns:r="http://schemas.openxmlformats.org/officeDocument/2006/relationships" xmlns:p="http://schemas.openxmlformats.org/presentationml/2006/main">
  <p:tag name="SLIDELIZARD_POLLTEMPLATEID" val="62f0b9a6f032445f6746d42b"/>
</p:tagLst>
</file>

<file path=ppt/tags/tag5.xml><?xml version="1.0" encoding="utf-8"?>
<p:tagLst xmlns:a="http://schemas.openxmlformats.org/drawingml/2006/main" xmlns:r="http://schemas.openxmlformats.org/officeDocument/2006/relationships" xmlns:p="http://schemas.openxmlformats.org/presentationml/2006/main">
  <p:tag name="SLIDELIZARD_POLLTEMPLATEID" val="62f0b9a6f032445f6746d42b"/>
</p:tagLst>
</file>

<file path=ppt/tags/tag6.xml><?xml version="1.0" encoding="utf-8"?>
<p:tagLst xmlns:a="http://schemas.openxmlformats.org/drawingml/2006/main" xmlns:r="http://schemas.openxmlformats.org/officeDocument/2006/relationships" xmlns:p="http://schemas.openxmlformats.org/presentationml/2006/main">
  <p:tag name="SLIDELIZARD_POLLTEMPLATEID" val="62f0b9a6f032445f6746d42b"/>
</p:tagLst>
</file>

<file path=ppt/tags/tag7.xml><?xml version="1.0" encoding="utf-8"?>
<p:tagLst xmlns:a="http://schemas.openxmlformats.org/drawingml/2006/main" xmlns:r="http://schemas.openxmlformats.org/officeDocument/2006/relationships" xmlns:p="http://schemas.openxmlformats.org/presentationml/2006/main">
  <p:tag name="SLIDELIZARD_POLLTEMPLATEID" val="62f0b9a6f032445f6746d42b"/>
</p:tagLst>
</file>

<file path=ppt/tags/tag8.xml><?xml version="1.0" encoding="utf-8"?>
<p:tagLst xmlns:a="http://schemas.openxmlformats.org/drawingml/2006/main" xmlns:r="http://schemas.openxmlformats.org/officeDocument/2006/relationships" xmlns:p="http://schemas.openxmlformats.org/presentationml/2006/main">
  <p:tag name="SLIDELIZARD_POLLACTION" val="AutoStart"/>
  <p:tag name="SLIDELIZARD_SHAREDCONTENTID" val="5f5897ce0fb67764c1df5ce9"/>
  <p:tag name="SLIDELIZARD_POLLTEMPLATEID" val="62f0b9a6f032445f6746d42b"/>
</p:tagLst>
</file>

<file path=ppt/tags/tag9.xml><?xml version="1.0" encoding="utf-8"?>
<p:tagLst xmlns:a="http://schemas.openxmlformats.org/drawingml/2006/main" xmlns:r="http://schemas.openxmlformats.org/officeDocument/2006/relationships" xmlns:p="http://schemas.openxmlformats.org/presentationml/2006/main">
  <p:tag name="SLIDELIZARD_POLLACTION" val="AutoResult"/>
  <p:tag name="SLIDELIZARD_POLLTEMPLATEID" val="62f0b9a6f032445f6746d42b"/>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wrap="none" rtlCol="0" anchor="ctr">
        <a:normAutofit/>
      </a:bodyPr>
      <a:lstStyle>
        <a:defPPr algn="r">
          <a:defRPr smtClean="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bg1"/>
          </a:solidFill>
        </a:ln>
      </a:spPr>
      <a:bodyPr rtlCol="0" anchor="ctr">
        <a:noAutofit/>
      </a:bodyPr>
      <a:lstStyle>
        <a:defPPr algn="ctr">
          <a:defRPr dirty="0">
            <a:solidFill>
              <a:schemeClr val="bg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wrap="none" rtlCol="0" anchor="ctr">
        <a:normAutofit/>
      </a:bodyPr>
      <a:lstStyle>
        <a:defPPr algn="r">
          <a:defRPr smtClean="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bg1"/>
          </a:solidFill>
        </a:ln>
      </a:spPr>
      <a:bodyPr rtlCol="0" anchor="ctr">
        <a:noAutofit/>
      </a:bodyPr>
      <a:lstStyle>
        <a:defPPr algn="ctr">
          <a:defRPr dirty="0">
            <a:solidFill>
              <a:schemeClr val="bg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wrap="none" rtlCol="0" anchor="ctr">
        <a:normAutofit/>
      </a:bodyPr>
      <a:lstStyle>
        <a:defPPr algn="r">
          <a:defRPr smtClean="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bg1"/>
          </a:solidFill>
        </a:ln>
      </a:spPr>
      <a:bodyPr rtlCol="0" anchor="ctr">
        <a:noAutofit/>
      </a:bodyPr>
      <a:lstStyle>
        <a:defPPr algn="ctr">
          <a:defRPr dirty="0">
            <a:solidFill>
              <a:schemeClr val="bg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7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8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wrap="none" rtlCol="0" anchor="ctr">
        <a:normAutofit/>
      </a:bodyPr>
      <a:lstStyle>
        <a:defPPr algn="r">
          <a:defRPr smtClean="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bg1"/>
          </a:solidFill>
        </a:ln>
      </a:spPr>
      <a:bodyPr rtlCol="0" anchor="ctr">
        <a:noAutofit/>
      </a:bodyPr>
      <a:lstStyle>
        <a:defPPr algn="ctr">
          <a:defRPr dirty="0">
            <a:solidFill>
              <a:schemeClr val="bg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wrap="none" rtlCol="0" anchor="ctr">
        <a:normAutofit/>
      </a:bodyPr>
      <a:lstStyle>
        <a:defPPr algn="r">
          <a:defRPr smtClean="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bg1"/>
          </a:solidFill>
        </a:ln>
      </a:spPr>
      <a:bodyPr rtlCol="0" anchor="ctr">
        <a:noAutofit/>
      </a:bodyPr>
      <a:lstStyle>
        <a:defPPr algn="ctr">
          <a:defRPr dirty="0">
            <a:solidFill>
              <a:schemeClr val="bg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wrap="none" rtlCol="0" anchor="ctr">
        <a:normAutofit/>
      </a:bodyPr>
      <a:lstStyle>
        <a:defPPr algn="r">
          <a:defRPr smtClean="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bg1"/>
          </a:solidFill>
        </a:ln>
      </a:spPr>
      <a:bodyPr rtlCol="0" anchor="ctr">
        <a:noAutofit/>
      </a:bodyPr>
      <a:lstStyle>
        <a:defPPr algn="ctr">
          <a:defRPr dirty="0">
            <a:solidFill>
              <a:schemeClr val="bg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993B4E501B4574D9043A7D4F6A13378" ma:contentTypeVersion="8" ma:contentTypeDescription="Ein neues Dokument erstellen." ma:contentTypeScope="" ma:versionID="2b860d3d5c05f55471eed91028e5d585">
  <xsd:schema xmlns:xsd="http://www.w3.org/2001/XMLSchema" xmlns:xs="http://www.w3.org/2001/XMLSchema" xmlns:p="http://schemas.microsoft.com/office/2006/metadata/properties" xmlns:ns2="38dd3eda-578b-4ae8-91d8-58b064ffbe7e" xmlns:ns3="90444da7-c76d-4b0b-92e2-de56bc8a20f9" targetNamespace="http://schemas.microsoft.com/office/2006/metadata/properties" ma:root="true" ma:fieldsID="d747e468b7ecd045c905bea8de7d0420" ns2:_="" ns3:_="">
    <xsd:import namespace="38dd3eda-578b-4ae8-91d8-58b064ffbe7e"/>
    <xsd:import namespace="90444da7-c76d-4b0b-92e2-de56bc8a20f9"/>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dd3eda-578b-4ae8-91d8-58b064ffbe7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markierungen" ma:readOnly="false" ma:fieldId="{5cf76f15-5ced-4ddc-b409-7134ff3c332f}" ma:taxonomyMulti="true" ma:sspId="1b52c5da-8259-459a-99f1-8f01bf722d1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444da7-c76d-4b0b-92e2-de56bc8a20f9"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561853e-56f9-4eca-bed8-71929692633a}" ma:internalName="TaxCatchAll" ma:showField="CatchAllData" ma:web="90444da7-c76d-4b0b-92e2-de56bc8a20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0444da7-c76d-4b0b-92e2-de56bc8a20f9" xsi:nil="true"/>
    <lcf76f155ced4ddcb4097134ff3c332f xmlns="38dd3eda-578b-4ae8-91d8-58b064ffbe7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848DE0-FA12-423A-8695-C4B948B801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dd3eda-578b-4ae8-91d8-58b064ffbe7e"/>
    <ds:schemaRef ds:uri="90444da7-c76d-4b0b-92e2-de56bc8a20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851130-1ABD-49D5-A5C9-AF56C1C10259}">
  <ds:schemaRefs>
    <ds:schemaRef ds:uri="http://schemas.microsoft.com/office/2006/metadata/properties"/>
    <ds:schemaRef ds:uri="http://schemas.microsoft.com/office/infopath/2007/PartnerControls"/>
    <ds:schemaRef ds:uri="90444da7-c76d-4b0b-92e2-de56bc8a20f9"/>
    <ds:schemaRef ds:uri="38dd3eda-578b-4ae8-91d8-58b064ffbe7e"/>
  </ds:schemaRefs>
</ds:datastoreItem>
</file>

<file path=customXml/itemProps3.xml><?xml version="1.0" encoding="utf-8"?>
<ds:datastoreItem xmlns:ds="http://schemas.openxmlformats.org/officeDocument/2006/customXml" ds:itemID="{32B94CD8-EDFC-4F78-87D6-4F8C3F077A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1007</Words>
  <Application>Microsoft Office PowerPoint</Application>
  <PresentationFormat>Widescreen</PresentationFormat>
  <Paragraphs>156</Paragraphs>
  <Slides>24</Slides>
  <Notes>6</Notes>
  <HiddenSlides>0</HiddenSlides>
  <MMClips>2</MMClips>
  <ScaleCrop>false</ScaleCrop>
  <HeadingPairs>
    <vt:vector size="4" baseType="variant">
      <vt:variant>
        <vt:lpstr>Theme</vt:lpstr>
      </vt:variant>
      <vt:variant>
        <vt:i4>19</vt:i4>
      </vt:variant>
      <vt:variant>
        <vt:lpstr>Slide Titles</vt:lpstr>
      </vt:variant>
      <vt:variant>
        <vt:i4>24</vt:i4>
      </vt:variant>
    </vt:vector>
  </HeadingPairs>
  <TitlesOfParts>
    <vt:vector size="43" baseType="lpstr">
      <vt:lpstr>Office</vt:lpstr>
      <vt:lpstr>1_Office</vt:lpstr>
      <vt:lpstr>2_Office</vt:lpstr>
      <vt:lpstr>3_Office</vt:lpstr>
      <vt:lpstr>4_Office</vt:lpstr>
      <vt:lpstr>5_Office</vt:lpstr>
      <vt:lpstr>6_Office</vt:lpstr>
      <vt:lpstr>7_Office</vt:lpstr>
      <vt:lpstr>8_Office</vt:lpstr>
      <vt:lpstr>9_Office</vt:lpstr>
      <vt:lpstr>10_Office</vt:lpstr>
      <vt:lpstr>11_Office</vt:lpstr>
      <vt:lpstr>12_Office</vt:lpstr>
      <vt:lpstr>13_Office</vt:lpstr>
      <vt:lpstr>14_Office</vt:lpstr>
      <vt:lpstr>15_Office</vt:lpstr>
      <vt:lpstr>16_Office</vt:lpstr>
      <vt:lpstr>17_Office</vt:lpstr>
      <vt:lpstr>18_Office</vt:lpstr>
      <vt:lpstr>PowerPoint Presentation</vt:lpstr>
      <vt:lpstr>Family Feud Template Tutorial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Feud – Blogartikel zum Template:</vt:lpstr>
      <vt:lpstr>Family Feud – Sounds: Downloadlinks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Leticia Schörgendorfer</dc:creator>
  <cp:lastModifiedBy>Gumpelmeyer Johanna</cp:lastModifiedBy>
  <cp:revision>24</cp:revision>
  <dcterms:created xsi:type="dcterms:W3CDTF">2022-08-04T07:27:46Z</dcterms:created>
  <dcterms:modified xsi:type="dcterms:W3CDTF">2022-11-07T07:58:25Z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0x0101004993B4E501B4574D9043A7D4F6A13378</vt:lpwstr>
  </property>
</Properties>
</file>