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62" r:id="rId7"/>
    <p:sldId id="260" r:id="rId8"/>
    <p:sldId id="261" r:id="rId9"/>
    <p:sldId id="259" r:id="rId10"/>
  </p:sldIdLst>
  <p:sldSz cx="12192000" cy="6858000"/>
  <p:notesSz cx="6858000" cy="9144000"/>
  <p:custDataLst>
    <p:tags r:id="rId1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BB7"/>
    <a:srgbClr val="9F4190"/>
    <a:srgbClr val="9840A0"/>
    <a:srgbClr val="8B3FAD"/>
    <a:srgbClr val="9F4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2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a Fachberger" userId="S::annika.fachberger@slidelizard.at::61da682b-48b3-4d48-816f-c647e1b82fd7" providerId="AD" clId="Web-{A5B69DFC-4769-3E1A-D906-1927E37EE8ED}"/>
    <pc:docChg chg="modSld">
      <pc:chgData name="Annika Fachberger" userId="S::annika.fachberger@slidelizard.at::61da682b-48b3-4d48-816f-c647e1b82fd7" providerId="AD" clId="Web-{A5B69DFC-4769-3E1A-D906-1927E37EE8ED}" dt="2023-07-17T06:50:37.841" v="1"/>
      <pc:docMkLst>
        <pc:docMk/>
      </pc:docMkLst>
      <pc:sldChg chg="addSp modSp">
        <pc:chgData name="Annika Fachberger" userId="S::annika.fachberger@slidelizard.at::61da682b-48b3-4d48-816f-c647e1b82fd7" providerId="AD" clId="Web-{A5B69DFC-4769-3E1A-D906-1927E37EE8ED}" dt="2023-07-17T06:50:37.841" v="1"/>
        <pc:sldMkLst>
          <pc:docMk/>
          <pc:sldMk cId="1511354286" sldId="262"/>
        </pc:sldMkLst>
        <pc:spChg chg="add">
          <ac:chgData name="Annika Fachberger" userId="S::annika.fachberger@slidelizard.at::61da682b-48b3-4d48-816f-c647e1b82fd7" providerId="AD" clId="Web-{A5B69DFC-4769-3E1A-D906-1927E37EE8ED}" dt="2023-07-17T06:50:37.841" v="1"/>
          <ac:spMkLst>
            <pc:docMk/>
            <pc:sldMk cId="1511354286" sldId="262"/>
            <ac:spMk id="3" creationId="{E4259831-7DDB-6352-C88D-100B90145C99}"/>
          </ac:spMkLst>
        </pc:spChg>
        <pc:picChg chg="mod">
          <ac:chgData name="Annika Fachberger" userId="S::annika.fachberger@slidelizard.at::61da682b-48b3-4d48-816f-c647e1b82fd7" providerId="AD" clId="Web-{A5B69DFC-4769-3E1A-D906-1927E37EE8ED}" dt="2023-07-17T06:49:38.478" v="0"/>
          <ac:picMkLst>
            <pc:docMk/>
            <pc:sldMk cId="1511354286" sldId="262"/>
            <ac:picMk id="4" creationId="{B9162906-B4FE-C399-4312-A66027BE12EF}"/>
          </ac:picMkLst>
        </pc:picChg>
      </pc:sldChg>
    </pc:docChg>
  </pc:docChgLst>
  <pc:docChgLst>
    <pc:chgData name="Daniel Amerbauer" userId="b0bcb0cd-2e9b-4c24-834d-f333e5e7cd80" providerId="ADAL" clId="{368491C3-5A85-9B40-824B-DED377092E35}"/>
    <pc:docChg chg="custSel modSld">
      <pc:chgData name="Daniel Amerbauer" userId="b0bcb0cd-2e9b-4c24-834d-f333e5e7cd80" providerId="ADAL" clId="{368491C3-5A85-9B40-824B-DED377092E35}" dt="2023-07-24T07:39:42.811" v="1" actId="478"/>
      <pc:docMkLst>
        <pc:docMk/>
      </pc:docMkLst>
      <pc:sldChg chg="delSp mod">
        <pc:chgData name="Daniel Amerbauer" userId="b0bcb0cd-2e9b-4c24-834d-f333e5e7cd80" providerId="ADAL" clId="{368491C3-5A85-9B40-824B-DED377092E35}" dt="2023-07-24T07:39:37.849" v="0" actId="478"/>
        <pc:sldMkLst>
          <pc:docMk/>
          <pc:sldMk cId="557918163" sldId="260"/>
        </pc:sldMkLst>
        <pc:spChg chg="del">
          <ac:chgData name="Daniel Amerbauer" userId="b0bcb0cd-2e9b-4c24-834d-f333e5e7cd80" providerId="ADAL" clId="{368491C3-5A85-9B40-824B-DED377092E35}" dt="2023-07-24T07:39:37.849" v="0" actId="478"/>
          <ac:spMkLst>
            <pc:docMk/>
            <pc:sldMk cId="557918163" sldId="260"/>
            <ac:spMk id="2" creationId="{C62BE062-624F-46CE-1FCE-72F0C4DD5A9F}"/>
          </ac:spMkLst>
        </pc:spChg>
      </pc:sldChg>
      <pc:sldChg chg="delSp mod">
        <pc:chgData name="Daniel Amerbauer" userId="b0bcb0cd-2e9b-4c24-834d-f333e5e7cd80" providerId="ADAL" clId="{368491C3-5A85-9B40-824B-DED377092E35}" dt="2023-07-24T07:39:42.811" v="1" actId="478"/>
        <pc:sldMkLst>
          <pc:docMk/>
          <pc:sldMk cId="1511354286" sldId="262"/>
        </pc:sldMkLst>
        <pc:spChg chg="del">
          <ac:chgData name="Daniel Amerbauer" userId="b0bcb0cd-2e9b-4c24-834d-f333e5e7cd80" providerId="ADAL" clId="{368491C3-5A85-9B40-824B-DED377092E35}" dt="2023-07-24T07:39:42.811" v="1" actId="478"/>
          <ac:spMkLst>
            <pc:docMk/>
            <pc:sldMk cId="1511354286" sldId="262"/>
            <ac:spMk id="2" creationId="{963CE014-E9F3-5243-3967-AECD39B1289E}"/>
          </ac:spMkLst>
        </pc:spChg>
      </pc:sldChg>
    </pc:docChg>
  </pc:docChgLst>
  <pc:docChgLst>
    <pc:chgData name="Annika Fachberger" userId="61da682b-48b3-4d48-816f-c647e1b82fd7" providerId="ADAL" clId="{E1F64585-B9AD-4A52-970F-EB283598286F}"/>
    <pc:docChg chg="undo custSel addSld delSld modSld sldOrd">
      <pc:chgData name="Annika Fachberger" userId="61da682b-48b3-4d48-816f-c647e1b82fd7" providerId="ADAL" clId="{E1F64585-B9AD-4A52-970F-EB283598286F}" dt="2023-07-21T07:30:42.293" v="427" actId="1076"/>
      <pc:docMkLst>
        <pc:docMk/>
      </pc:docMkLst>
      <pc:sldChg chg="addSp delSp modSp mod">
        <pc:chgData name="Annika Fachberger" userId="61da682b-48b3-4d48-816f-c647e1b82fd7" providerId="ADAL" clId="{E1F64585-B9AD-4A52-970F-EB283598286F}" dt="2023-07-21T07:30:42.293" v="427" actId="1076"/>
        <pc:sldMkLst>
          <pc:docMk/>
          <pc:sldMk cId="87358103" sldId="256"/>
        </pc:sldMkLst>
        <pc:spChg chg="del mod">
          <ac:chgData name="Annika Fachberger" userId="61da682b-48b3-4d48-816f-c647e1b82fd7" providerId="ADAL" clId="{E1F64585-B9AD-4A52-970F-EB283598286F}" dt="2023-07-21T07:29:38.459" v="422" actId="478"/>
          <ac:spMkLst>
            <pc:docMk/>
            <pc:sldMk cId="87358103" sldId="256"/>
            <ac:spMk id="18" creationId="{619D03C6-1DE6-D4A1-9A40-5AE30250209D}"/>
          </ac:spMkLst>
        </pc:spChg>
        <pc:spChg chg="mod">
          <ac:chgData name="Annika Fachberger" userId="61da682b-48b3-4d48-816f-c647e1b82fd7" providerId="ADAL" clId="{E1F64585-B9AD-4A52-970F-EB283598286F}" dt="2023-07-21T07:29:09.639" v="409" actId="20578"/>
          <ac:spMkLst>
            <pc:docMk/>
            <pc:sldMk cId="87358103" sldId="256"/>
            <ac:spMk id="19" creationId="{1A476D82-C50B-0BEF-117E-1EA2E1C16773}"/>
          </ac:spMkLst>
        </pc:spChg>
        <pc:spChg chg="mod">
          <ac:chgData name="Annika Fachberger" userId="61da682b-48b3-4d48-816f-c647e1b82fd7" providerId="ADAL" clId="{E1F64585-B9AD-4A52-970F-EB283598286F}" dt="2023-07-21T07:29:23.904" v="415" actId="20577"/>
          <ac:spMkLst>
            <pc:docMk/>
            <pc:sldMk cId="87358103" sldId="256"/>
            <ac:spMk id="20" creationId="{2EE0DAAF-5F28-00F7-AE40-558087F2DB31}"/>
          </ac:spMkLst>
        </pc:spChg>
        <pc:spChg chg="mod">
          <ac:chgData name="Annika Fachberger" userId="61da682b-48b3-4d48-816f-c647e1b82fd7" providerId="ADAL" clId="{E1F64585-B9AD-4A52-970F-EB283598286F}" dt="2023-07-21T07:29:30.845" v="419" actId="20577"/>
          <ac:spMkLst>
            <pc:docMk/>
            <pc:sldMk cId="87358103" sldId="256"/>
            <ac:spMk id="21" creationId="{0F9E3F00-2C1F-A54C-917B-8CB8AF948E51}"/>
          </ac:spMkLst>
        </pc:spChg>
        <pc:spChg chg="mod">
          <ac:chgData name="Annika Fachberger" userId="61da682b-48b3-4d48-816f-c647e1b82fd7" providerId="ADAL" clId="{E1F64585-B9AD-4A52-970F-EB283598286F}" dt="2023-07-21T07:29:33.817" v="421" actId="20577"/>
          <ac:spMkLst>
            <pc:docMk/>
            <pc:sldMk cId="87358103" sldId="256"/>
            <ac:spMk id="22" creationId="{8E8C575F-F118-680D-67AF-BEE766680C41}"/>
          </ac:spMkLst>
        </pc:spChg>
        <pc:picChg chg="add mod">
          <ac:chgData name="Annika Fachberger" userId="61da682b-48b3-4d48-816f-c647e1b82fd7" providerId="ADAL" clId="{E1F64585-B9AD-4A52-970F-EB283598286F}" dt="2023-07-21T07:30:42.293" v="427" actId="1076"/>
          <ac:picMkLst>
            <pc:docMk/>
            <pc:sldMk cId="87358103" sldId="256"/>
            <ac:picMk id="3" creationId="{DBEA5271-936A-7914-2037-61A4B74A011A}"/>
          </ac:picMkLst>
        </pc:picChg>
        <pc:picChg chg="mod">
          <ac:chgData name="Annika Fachberger" userId="61da682b-48b3-4d48-816f-c647e1b82fd7" providerId="ADAL" clId="{E1F64585-B9AD-4A52-970F-EB283598286F}" dt="2023-07-17T08:06:28.430" v="401" actId="207"/>
          <ac:picMkLst>
            <pc:docMk/>
            <pc:sldMk cId="87358103" sldId="256"/>
            <ac:picMk id="8" creationId="{3F302104-C5D7-80CE-73EA-2D01E9070C2F}"/>
          </ac:picMkLst>
        </pc:picChg>
      </pc:sldChg>
      <pc:sldChg chg="modSp mod">
        <pc:chgData name="Annika Fachberger" userId="61da682b-48b3-4d48-816f-c647e1b82fd7" providerId="ADAL" clId="{E1F64585-B9AD-4A52-970F-EB283598286F}" dt="2023-07-19T08:32:52.909" v="403" actId="20577"/>
        <pc:sldMkLst>
          <pc:docMk/>
          <pc:sldMk cId="557918163" sldId="260"/>
        </pc:sldMkLst>
        <pc:spChg chg="mod">
          <ac:chgData name="Annika Fachberger" userId="61da682b-48b3-4d48-816f-c647e1b82fd7" providerId="ADAL" clId="{E1F64585-B9AD-4A52-970F-EB283598286F}" dt="2023-07-19T08:32:52.909" v="403" actId="20577"/>
          <ac:spMkLst>
            <pc:docMk/>
            <pc:sldMk cId="557918163" sldId="260"/>
            <ac:spMk id="11" creationId="{468572B5-BBF3-E435-B286-7401B29B329D}"/>
          </ac:spMkLst>
        </pc:spChg>
        <pc:spChg chg="mod">
          <ac:chgData name="Annika Fachberger" userId="61da682b-48b3-4d48-816f-c647e1b82fd7" providerId="ADAL" clId="{E1F64585-B9AD-4A52-970F-EB283598286F}" dt="2023-07-14T07:40:40.714" v="355"/>
          <ac:spMkLst>
            <pc:docMk/>
            <pc:sldMk cId="557918163" sldId="260"/>
            <ac:spMk id="17" creationId="{FED12E0A-24F8-C3E7-1320-76A46093A81D}"/>
          </ac:spMkLst>
        </pc:spChg>
        <pc:spChg chg="mod">
          <ac:chgData name="Annika Fachberger" userId="61da682b-48b3-4d48-816f-c647e1b82fd7" providerId="ADAL" clId="{E1F64585-B9AD-4A52-970F-EB283598286F}" dt="2023-07-14T07:40:43.020" v="356"/>
          <ac:spMkLst>
            <pc:docMk/>
            <pc:sldMk cId="557918163" sldId="260"/>
            <ac:spMk id="19" creationId="{B69E952D-45A6-F07E-1E0E-3E07E568BB30}"/>
          </ac:spMkLst>
        </pc:spChg>
        <pc:spChg chg="mod">
          <ac:chgData name="Annika Fachberger" userId="61da682b-48b3-4d48-816f-c647e1b82fd7" providerId="ADAL" clId="{E1F64585-B9AD-4A52-970F-EB283598286F}" dt="2023-07-14T07:40:45.411" v="357"/>
          <ac:spMkLst>
            <pc:docMk/>
            <pc:sldMk cId="557918163" sldId="260"/>
            <ac:spMk id="21" creationId="{CA497BF7-ACCE-1DA0-8820-A7974BA541F2}"/>
          </ac:spMkLst>
        </pc:spChg>
        <pc:spChg chg="mod">
          <ac:chgData name="Annika Fachberger" userId="61da682b-48b3-4d48-816f-c647e1b82fd7" providerId="ADAL" clId="{E1F64585-B9AD-4A52-970F-EB283598286F}" dt="2023-07-14T07:40:47.278" v="358"/>
          <ac:spMkLst>
            <pc:docMk/>
            <pc:sldMk cId="557918163" sldId="260"/>
            <ac:spMk id="23" creationId="{D7073A4C-415D-52AD-7DB1-DE07036532F6}"/>
          </ac:spMkLst>
        </pc:spChg>
        <pc:spChg chg="mod">
          <ac:chgData name="Annika Fachberger" userId="61da682b-48b3-4d48-816f-c647e1b82fd7" providerId="ADAL" clId="{E1F64585-B9AD-4A52-970F-EB283598286F}" dt="2023-07-14T07:40:49.182" v="359"/>
          <ac:spMkLst>
            <pc:docMk/>
            <pc:sldMk cId="557918163" sldId="260"/>
            <ac:spMk id="25" creationId="{2CD2FA57-C790-9F8B-314E-C75FA0325EE6}"/>
          </ac:spMkLst>
        </pc:spChg>
      </pc:sldChg>
      <pc:sldChg chg="addSp delSp modSp mod">
        <pc:chgData name="Annika Fachberger" userId="61da682b-48b3-4d48-816f-c647e1b82fd7" providerId="ADAL" clId="{E1F64585-B9AD-4A52-970F-EB283598286F}" dt="2023-07-14T07:42:25.568" v="395" actId="1076"/>
        <pc:sldMkLst>
          <pc:docMk/>
          <pc:sldMk cId="731280928" sldId="261"/>
        </pc:sldMkLst>
        <pc:grpChg chg="del">
          <ac:chgData name="Annika Fachberger" userId="61da682b-48b3-4d48-816f-c647e1b82fd7" providerId="ADAL" clId="{E1F64585-B9AD-4A52-970F-EB283598286F}" dt="2023-07-14T07:41:12.579" v="360" actId="165"/>
          <ac:grpSpMkLst>
            <pc:docMk/>
            <pc:sldMk cId="731280928" sldId="261"/>
            <ac:grpSpMk id="15" creationId="{D8B9326B-5765-DDB1-76D9-330B8D71C7D2}"/>
          </ac:grpSpMkLst>
        </pc:grpChg>
        <pc:picChg chg="add mod">
          <ac:chgData name="Annika Fachberger" userId="61da682b-48b3-4d48-816f-c647e1b82fd7" providerId="ADAL" clId="{E1F64585-B9AD-4A52-970F-EB283598286F}" dt="2023-07-14T07:42:25.568" v="395" actId="1076"/>
          <ac:picMkLst>
            <pc:docMk/>
            <pc:sldMk cId="731280928" sldId="261"/>
            <ac:picMk id="2" creationId="{2CD77863-09D0-76A7-62B9-1879C85E62F1}"/>
          </ac:picMkLst>
        </pc:picChg>
        <pc:picChg chg="add mod">
          <ac:chgData name="Annika Fachberger" userId="61da682b-48b3-4d48-816f-c647e1b82fd7" providerId="ADAL" clId="{E1F64585-B9AD-4A52-970F-EB283598286F}" dt="2023-07-14T07:42:25.568" v="395" actId="1076"/>
          <ac:picMkLst>
            <pc:docMk/>
            <pc:sldMk cId="731280928" sldId="261"/>
            <ac:picMk id="3" creationId="{C56520A6-9A1B-3246-2640-F427E7956904}"/>
          </ac:picMkLst>
        </pc:picChg>
        <pc:picChg chg="add mod">
          <ac:chgData name="Annika Fachberger" userId="61da682b-48b3-4d48-816f-c647e1b82fd7" providerId="ADAL" clId="{E1F64585-B9AD-4A52-970F-EB283598286F}" dt="2023-07-14T07:42:25.568" v="395" actId="1076"/>
          <ac:picMkLst>
            <pc:docMk/>
            <pc:sldMk cId="731280928" sldId="261"/>
            <ac:picMk id="4" creationId="{95E51E44-57DD-88AC-85E8-0F034F9C458F}"/>
          </ac:picMkLst>
        </pc:picChg>
        <pc:picChg chg="add mod">
          <ac:chgData name="Annika Fachberger" userId="61da682b-48b3-4d48-816f-c647e1b82fd7" providerId="ADAL" clId="{E1F64585-B9AD-4A52-970F-EB283598286F}" dt="2023-07-14T07:42:25.568" v="395" actId="1076"/>
          <ac:picMkLst>
            <pc:docMk/>
            <pc:sldMk cId="731280928" sldId="261"/>
            <ac:picMk id="5" creationId="{123FF057-6835-C4E0-0A25-7E24EAC94D76}"/>
          </ac:picMkLst>
        </pc:picChg>
        <pc:picChg chg="del">
          <ac:chgData name="Annika Fachberger" userId="61da682b-48b3-4d48-816f-c647e1b82fd7" providerId="ADAL" clId="{E1F64585-B9AD-4A52-970F-EB283598286F}" dt="2023-07-14T07:41:57.498" v="386" actId="478"/>
          <ac:picMkLst>
            <pc:docMk/>
            <pc:sldMk cId="731280928" sldId="261"/>
            <ac:picMk id="6" creationId="{FA539325-21E6-206D-8A4D-BE0D14700859}"/>
          </ac:picMkLst>
        </pc:picChg>
        <pc:picChg chg="del">
          <ac:chgData name="Annika Fachberger" userId="61da682b-48b3-4d48-816f-c647e1b82fd7" providerId="ADAL" clId="{E1F64585-B9AD-4A52-970F-EB283598286F}" dt="2023-07-14T07:41:57.498" v="386" actId="478"/>
          <ac:picMkLst>
            <pc:docMk/>
            <pc:sldMk cId="731280928" sldId="261"/>
            <ac:picMk id="8" creationId="{0B897BAB-3357-E30D-9A79-37FE92585861}"/>
          </ac:picMkLst>
        </pc:picChg>
        <pc:picChg chg="del">
          <ac:chgData name="Annika Fachberger" userId="61da682b-48b3-4d48-816f-c647e1b82fd7" providerId="ADAL" clId="{E1F64585-B9AD-4A52-970F-EB283598286F}" dt="2023-07-14T07:41:57.498" v="386" actId="478"/>
          <ac:picMkLst>
            <pc:docMk/>
            <pc:sldMk cId="731280928" sldId="261"/>
            <ac:picMk id="9" creationId="{3E07970F-BD8B-D6C9-EC68-3B755E88F54E}"/>
          </ac:picMkLst>
        </pc:picChg>
        <pc:picChg chg="del">
          <ac:chgData name="Annika Fachberger" userId="61da682b-48b3-4d48-816f-c647e1b82fd7" providerId="ADAL" clId="{E1F64585-B9AD-4A52-970F-EB283598286F}" dt="2023-07-14T07:41:57.498" v="386" actId="478"/>
          <ac:picMkLst>
            <pc:docMk/>
            <pc:sldMk cId="731280928" sldId="261"/>
            <ac:picMk id="10" creationId="{BB215278-A47B-284C-47C1-339755176285}"/>
          </ac:picMkLst>
        </pc:picChg>
        <pc:picChg chg="del mod topLvl">
          <ac:chgData name="Annika Fachberger" userId="61da682b-48b3-4d48-816f-c647e1b82fd7" providerId="ADAL" clId="{E1F64585-B9AD-4A52-970F-EB283598286F}" dt="2023-07-14T07:42:17.371" v="392" actId="478"/>
          <ac:picMkLst>
            <pc:docMk/>
            <pc:sldMk cId="731280928" sldId="261"/>
            <ac:picMk id="11" creationId="{1496EDF1-4A63-FA0D-2892-840C42DA8F97}"/>
          </ac:picMkLst>
        </pc:picChg>
        <pc:picChg chg="del mod topLvl">
          <ac:chgData name="Annika Fachberger" userId="61da682b-48b3-4d48-816f-c647e1b82fd7" providerId="ADAL" clId="{E1F64585-B9AD-4A52-970F-EB283598286F}" dt="2023-07-14T07:42:17.371" v="392" actId="478"/>
          <ac:picMkLst>
            <pc:docMk/>
            <pc:sldMk cId="731280928" sldId="261"/>
            <ac:picMk id="12" creationId="{BEF01667-9F50-B2D0-6940-1BF6CA3956DF}"/>
          </ac:picMkLst>
        </pc:picChg>
        <pc:picChg chg="del mod topLvl">
          <ac:chgData name="Annika Fachberger" userId="61da682b-48b3-4d48-816f-c647e1b82fd7" providerId="ADAL" clId="{E1F64585-B9AD-4A52-970F-EB283598286F}" dt="2023-07-14T07:42:17.371" v="392" actId="478"/>
          <ac:picMkLst>
            <pc:docMk/>
            <pc:sldMk cId="731280928" sldId="261"/>
            <ac:picMk id="13" creationId="{36344DBD-898B-A1C3-4AAF-6477FCB0199E}"/>
          </ac:picMkLst>
        </pc:picChg>
        <pc:picChg chg="del mod topLvl">
          <ac:chgData name="Annika Fachberger" userId="61da682b-48b3-4d48-816f-c647e1b82fd7" providerId="ADAL" clId="{E1F64585-B9AD-4A52-970F-EB283598286F}" dt="2023-07-14T07:42:17.371" v="392" actId="478"/>
          <ac:picMkLst>
            <pc:docMk/>
            <pc:sldMk cId="731280928" sldId="261"/>
            <ac:picMk id="14" creationId="{2E22FEF1-49B7-0A81-0458-6BCBB7D6CB92}"/>
          </ac:picMkLst>
        </pc:picChg>
      </pc:sldChg>
      <pc:sldChg chg="delSp modSp mod">
        <pc:chgData name="Annika Fachberger" userId="61da682b-48b3-4d48-816f-c647e1b82fd7" providerId="ADAL" clId="{E1F64585-B9AD-4A52-970F-EB283598286F}" dt="2023-07-17T06:51:17.124" v="396" actId="478"/>
        <pc:sldMkLst>
          <pc:docMk/>
          <pc:sldMk cId="1511354286" sldId="262"/>
        </pc:sldMkLst>
        <pc:spChg chg="del">
          <ac:chgData name="Annika Fachberger" userId="61da682b-48b3-4d48-816f-c647e1b82fd7" providerId="ADAL" clId="{E1F64585-B9AD-4A52-970F-EB283598286F}" dt="2023-07-17T06:51:17.124" v="396" actId="478"/>
          <ac:spMkLst>
            <pc:docMk/>
            <pc:sldMk cId="1511354286" sldId="262"/>
            <ac:spMk id="3" creationId="{E4259831-7DDB-6352-C88D-100B90145C99}"/>
          </ac:spMkLst>
        </pc:spChg>
        <pc:spChg chg="mod">
          <ac:chgData name="Annika Fachberger" userId="61da682b-48b3-4d48-816f-c647e1b82fd7" providerId="ADAL" clId="{E1F64585-B9AD-4A52-970F-EB283598286F}" dt="2023-07-14T07:40:16.273" v="348" actId="20577"/>
          <ac:spMkLst>
            <pc:docMk/>
            <pc:sldMk cId="1511354286" sldId="262"/>
            <ac:spMk id="16" creationId="{E9275E2B-D7FF-5E18-E1B7-B21FDFBD1277}"/>
          </ac:spMkLst>
        </pc:spChg>
        <pc:spChg chg="mod">
          <ac:chgData name="Annika Fachberger" userId="61da682b-48b3-4d48-816f-c647e1b82fd7" providerId="ADAL" clId="{E1F64585-B9AD-4A52-970F-EB283598286F}" dt="2023-07-14T07:40:13.719" v="346" actId="20577"/>
          <ac:spMkLst>
            <pc:docMk/>
            <pc:sldMk cId="1511354286" sldId="262"/>
            <ac:spMk id="17" creationId="{DD19B4B9-F92B-E6F9-CBA1-6B1A774AFBC1}"/>
          </ac:spMkLst>
        </pc:spChg>
        <pc:spChg chg="mod">
          <ac:chgData name="Annika Fachberger" userId="61da682b-48b3-4d48-816f-c647e1b82fd7" providerId="ADAL" clId="{E1F64585-B9AD-4A52-970F-EB283598286F}" dt="2023-07-14T07:40:21.741" v="351"/>
          <ac:spMkLst>
            <pc:docMk/>
            <pc:sldMk cId="1511354286" sldId="262"/>
            <ac:spMk id="18" creationId="{B486D18E-7DDA-60B8-D69B-BDEE43B890A8}"/>
          </ac:spMkLst>
        </pc:spChg>
        <pc:spChg chg="mod">
          <ac:chgData name="Annika Fachberger" userId="61da682b-48b3-4d48-816f-c647e1b82fd7" providerId="ADAL" clId="{E1F64585-B9AD-4A52-970F-EB283598286F}" dt="2023-07-14T07:40:27.418" v="354"/>
          <ac:spMkLst>
            <pc:docMk/>
            <pc:sldMk cId="1511354286" sldId="262"/>
            <ac:spMk id="19" creationId="{72421B4A-ED2F-D07A-5ECA-F58B3369D915}"/>
          </ac:spMkLst>
        </pc:spChg>
      </pc:sldChg>
      <pc:sldChg chg="new del ord">
        <pc:chgData name="Annika Fachberger" userId="61da682b-48b3-4d48-816f-c647e1b82fd7" providerId="ADAL" clId="{E1F64585-B9AD-4A52-970F-EB283598286F}" dt="2023-07-17T08:06:34.793" v="402" actId="2696"/>
        <pc:sldMkLst>
          <pc:docMk/>
          <pc:sldMk cId="2842669261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2B3BB-5FF7-C9B4-33F5-4D1726325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C6C181-D037-8049-1D4D-6D47235F5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00C342-C12E-6235-06D4-4B2E8159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5CE284-C609-A901-2F4A-70745EE4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FE399F-1EEE-FFE3-A286-4CDBA27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971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B9A3C-B600-6377-A81D-991B092C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4A4426-1A03-57DD-04C6-484B9AD11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33C834-F1AE-682D-4907-A76FA4C2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241023-E3AD-E631-D454-47B97E85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7712C9-C595-FF4E-CC6D-692F4CE4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295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7BA8B81-EAEC-BFF0-8E16-2573AB4CD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D0C18E-4E66-4C24-4FC7-AD4F274FC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334700-A52C-3EE1-8E49-2512D957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85AEC-D6C1-51AD-036A-82B69D5D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7F7E21-D2CD-F305-7359-F57108B3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8396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Text colorful">
    <p:bg>
      <p:bgPr>
        <a:gradFill>
          <a:gsLst>
            <a:gs pos="0">
              <a:srgbClr val="693AB7"/>
            </a:gs>
            <a:gs pos="100000">
              <a:srgbClr val="A44273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482595-4C4F-475E-8095-FC4BA5F41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3375" y="547687"/>
            <a:ext cx="5610225" cy="5762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D6A5D-9EDC-48B1-89B2-11E454B6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402" y="1490663"/>
            <a:ext cx="5610223" cy="4819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0883CEC-7BC4-4383-83C7-D1C819470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399" y="547687"/>
            <a:ext cx="5610225" cy="72866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0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EDB10-857E-FBF2-0EDC-C89AABB4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0FFC21-93BC-4D81-87A2-20DD2BBA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CF4BBF-DCAB-D828-8640-D2FF9102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719A31-2DD3-8958-1E83-F7D056FC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61F99F-7ADA-3009-8CF4-09D90A02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895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93F19-5FAA-3503-57C2-279A2A24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CED139-B44B-715F-C150-9757D3C29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ACDC6F-7F0B-8417-6FC2-B2DCFAD2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BF5608-681A-8B5E-92C1-93FDA127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18E763-2EC6-91F1-179B-EF148D01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75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141C7-50FD-B67B-35E0-7ED50603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442F6C-CDF5-90C8-3A90-684C2C856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81D18F-AF4A-9113-384E-566F999F6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25B0F8-13D5-01B8-E83E-9DDB95F8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A8E93F-208D-9225-6ABB-27112C31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C25F10-2185-F88E-A35C-48BE3945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93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EF1D3-DA89-2BC3-9B00-2E37058E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8720A2-7E79-AB3A-ACF1-E5B59C2EB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526927-CF63-459B-4BC9-14D7DC0E1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F08967-1EF0-8904-0CD2-250CED618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0116E4D-7E2F-9DC7-DEE1-02B73D449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7E9A6D-F27B-5309-4995-5E1FF4F0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D4ED4E-2097-D86C-824D-B0788AD3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1FB431-E20D-12AB-3A79-FA98909A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9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8A8E1-496F-210E-A3F2-851C53D2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ED852F-59D4-319D-176D-1BEC7494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AD9481-DCD0-6D28-043B-3C58A5BB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E932BB-BEF8-6FD2-0BF4-4B99ED79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514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A03FF7-A42A-8116-3542-09B0050E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3ACE25-FC8F-C2ED-87CD-AE28B73E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9EC23D-DC33-8F6B-F113-6830E925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917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52900-7EBD-4214-6287-F52386B7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259FC1-9623-9389-7349-ECEBF6E75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903301-8CB2-EBCD-4DC8-42FD28E64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C29E67-7F6D-CA4B-6E9C-D7C40697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A0420A-0407-8A04-D333-A97C24C1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47EBA4-4722-C122-05FB-D5EA064C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28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E47F2-F499-35F9-56C9-EDC1F80C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723435C-FFC1-B553-1C94-D8C02349C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EB8979-9A35-0571-2CF6-DCA6BEFAE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0ACEE0-96CB-666B-9AFE-6303E27F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B5A5B1-95A3-382F-3483-EA9C7DB3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3FEE2C-D9E8-C906-8394-5130F086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899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941586-0E06-64E5-49DD-CB80F8AD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553F1F-77FD-A0A0-888C-A2E0C1E59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6EF0FA-F08A-8B08-4B57-5487AF108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AE41-9093-4158-BE1C-72508CE103E3}" type="datetimeFigureOut">
              <a:rPr lang="de-AT" smtClean="0"/>
              <a:t>24.07.2023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288E5C-EAB5-52A6-595B-F254809EB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2A52CC-9AB0-15B7-D652-6D31A4C81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DA17-8435-4702-B45E-2178B9AC75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76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s://slidelizard.com/de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hyperlink" Target="https://slidelizard.com/en/creator" TargetMode="External"/><Relationship Id="rId10" Type="http://schemas.openxmlformats.org/officeDocument/2006/relationships/hyperlink" Target="https://slidelizard.com/en/insights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s://slidelizard.com/en/li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6226157-506D-7246-A173-F0A88A5D9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378"/>
            <a:ext cx="12371295" cy="687637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723E29D-AACA-F84D-B31F-9CCC0B6682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8378"/>
            <a:ext cx="12371293" cy="6894756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1F1EB66-6313-394E-9EB9-B35E709E2110}"/>
              </a:ext>
            </a:extLst>
          </p:cNvPr>
          <p:cNvSpPr txBox="1"/>
          <p:nvPr/>
        </p:nvSpPr>
        <p:spPr>
          <a:xfrm>
            <a:off x="0" y="5876520"/>
            <a:ext cx="1237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>
                <a:solidFill>
                  <a:schemeClr val="bg1"/>
                </a:solidFill>
                <a:latin typeface="Lato" panose="020F0502020204030203" pitchFamily="34" charset="77"/>
                <a:cs typeface="Lao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slidelizard.com</a:t>
            </a:r>
            <a:endParaRPr lang="en-GB" sz="2400" dirty="0">
              <a:solidFill>
                <a:schemeClr val="bg1"/>
              </a:solidFill>
              <a:latin typeface="Lato" panose="020F0502020204030203" pitchFamily="34" charset="77"/>
              <a:cs typeface="Lao UI" panose="020B0502040204020203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471B12E-437A-9E4A-9814-EE90D0803DF4}"/>
              </a:ext>
            </a:extLst>
          </p:cNvPr>
          <p:cNvSpPr txBox="1"/>
          <p:nvPr/>
        </p:nvSpPr>
        <p:spPr>
          <a:xfrm>
            <a:off x="3" y="3945712"/>
            <a:ext cx="1237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Lato Light" panose="020F0302020204030203" pitchFamily="34" charset="77"/>
                <a:cs typeface="Arial" panose="020B0604020202020204" pitchFamily="34" charset="0"/>
              </a:rPr>
              <a:t>Enjoy our </a:t>
            </a:r>
            <a:r>
              <a:rPr lang="en-US" sz="4000" b="1" dirty="0">
                <a:solidFill>
                  <a:prstClr val="white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free templates!</a:t>
            </a: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4570921-9B51-1949-A180-D4E6FA914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599" y="2175748"/>
            <a:ext cx="8503255" cy="167277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009DA9F-5DFA-D045-AFBC-5F9F210442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4094" y="-9346357"/>
            <a:ext cx="12192000" cy="6235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20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F302104-C5D7-80CE-73EA-2D01E9070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595" y="1564058"/>
            <a:ext cx="2305050" cy="23050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08DFE4B-E56F-FF99-E36B-E0724E535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0" y="1581150"/>
            <a:ext cx="2762250" cy="18478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0B1DAAF-0664-E433-945F-BDE4F2BCB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9105" y="1581150"/>
            <a:ext cx="1847850" cy="23050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F1F366B-E11F-CD49-364B-3B6A235311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0060" y="1581150"/>
            <a:ext cx="2762250" cy="184785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A476D82-C50B-0BEF-117E-1EA2E1C16773}"/>
              </a:ext>
            </a:extLst>
          </p:cNvPr>
          <p:cNvSpPr txBox="1"/>
          <p:nvPr/>
        </p:nvSpPr>
        <p:spPr>
          <a:xfrm>
            <a:off x="1281869" y="4307076"/>
            <a:ext cx="1786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puzzletext</a:t>
            </a:r>
          </a:p>
          <a:p>
            <a:pPr algn="ctr"/>
            <a:r>
              <a:rPr lang="de-AT" sz="1400" dirty="0"/>
              <a:t>Write any information under the puzzle pieces to convey important messages skillfully!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EE0DAAF-5F28-00F7-AE40-558087F2DB31}"/>
              </a:ext>
            </a:extLst>
          </p:cNvPr>
          <p:cNvSpPr txBox="1"/>
          <p:nvPr/>
        </p:nvSpPr>
        <p:spPr>
          <a:xfrm>
            <a:off x="3821839" y="4307076"/>
            <a:ext cx="1786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puzzletext</a:t>
            </a:r>
          </a:p>
          <a:p>
            <a:pPr algn="ctr"/>
            <a:r>
              <a:rPr lang="de-AT" sz="1400" dirty="0"/>
              <a:t>Write any information under the puzzle pieces to convey important messages skillfully!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F9E3F00-2C1F-A54C-917B-8CB8AF948E51}"/>
              </a:ext>
            </a:extLst>
          </p:cNvPr>
          <p:cNvSpPr txBox="1"/>
          <p:nvPr/>
        </p:nvSpPr>
        <p:spPr>
          <a:xfrm>
            <a:off x="6361809" y="4307075"/>
            <a:ext cx="1786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puzzletext</a:t>
            </a:r>
          </a:p>
          <a:p>
            <a:pPr algn="ctr"/>
            <a:r>
              <a:rPr lang="de-AT" sz="1400" dirty="0"/>
              <a:t>Write any information under the puzzle pieces to convey important messages skillfully!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E8C575F-F118-680D-67AF-BEE766680C41}"/>
              </a:ext>
            </a:extLst>
          </p:cNvPr>
          <p:cNvSpPr txBox="1"/>
          <p:nvPr/>
        </p:nvSpPr>
        <p:spPr>
          <a:xfrm>
            <a:off x="8818149" y="4307074"/>
            <a:ext cx="1786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puzzletext</a:t>
            </a:r>
          </a:p>
          <a:p>
            <a:pPr algn="ctr"/>
            <a:r>
              <a:rPr lang="de-AT" sz="1400" dirty="0"/>
              <a:t>Write any information under the puzzle pieces to convey important messages skillfully!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EA5271-936A-7914-2037-61A4B74A0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62958" y="415327"/>
            <a:ext cx="3266083" cy="6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9162906-B4FE-C399-4312-A66027BE1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602" y="3691960"/>
            <a:ext cx="2305050" cy="23050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15318CB-EC8D-0DF8-9E61-BDA9E6AA4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1757" y="3709052"/>
            <a:ext cx="2762250" cy="18478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6B43A18-918F-A18A-E341-CD4A649ED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112" y="3709052"/>
            <a:ext cx="1847850" cy="23050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B1E9A0-ABF0-146C-4961-73A73E0209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18067" y="3709052"/>
            <a:ext cx="2762250" cy="18478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FFD5AF0-953A-5B92-DB4B-504EE905E7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71277" y="739775"/>
            <a:ext cx="1857375" cy="35242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67EAFF3-3477-AB58-9109-A43DD75BEB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80544" y="739775"/>
            <a:ext cx="1857375" cy="3524250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EE98D74-2BD1-FD7D-D956-7F87FCB9B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77112" y="739775"/>
            <a:ext cx="1841612" cy="35242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9430B3B-EC8A-0359-913C-E19DDB7AE1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70504" y="739775"/>
            <a:ext cx="1857375" cy="35242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9275E2B-D7FF-5E18-E1B7-B21FDFBD1277}"/>
              </a:ext>
            </a:extLst>
          </p:cNvPr>
          <p:cNvSpPr txBox="1"/>
          <p:nvPr/>
        </p:nvSpPr>
        <p:spPr>
          <a:xfrm>
            <a:off x="1590261" y="1025703"/>
            <a:ext cx="16061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puzzletext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Write any information under the puzzle-pieces to convey important messages skillfully</a:t>
            </a:r>
            <a:r>
              <a:rPr lang="de-AT" sz="1200" dirty="0"/>
              <a:t>!</a:t>
            </a:r>
            <a:r>
              <a:rPr lang="de-AT" sz="1200" dirty="0">
                <a:solidFill>
                  <a:schemeClr val="bg1"/>
                </a:solidFill>
              </a:rPr>
              <a:t> Write any information under the puzzle-pieces to convey important messages skillfully</a:t>
            </a:r>
            <a:r>
              <a:rPr lang="de-AT" sz="1200" dirty="0"/>
              <a:t>!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Write any information under the puzzle-pieces to convey important messages skillfully</a:t>
            </a:r>
            <a:r>
              <a:rPr lang="de-AT" sz="1200" dirty="0"/>
              <a:t>!</a:t>
            </a:r>
          </a:p>
          <a:p>
            <a:pPr algn="ctr"/>
            <a:endParaRPr lang="de-AT" sz="1200" dirty="0"/>
          </a:p>
          <a:p>
            <a:pPr algn="ctr"/>
            <a:endParaRPr lang="de-AT" sz="1200" dirty="0">
              <a:solidFill>
                <a:schemeClr val="bg1"/>
              </a:solidFill>
            </a:endParaRPr>
          </a:p>
          <a:p>
            <a:endParaRPr lang="de-AT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19B4B9-F92B-E6F9-CBA1-6B1A774AFBC1}"/>
              </a:ext>
            </a:extLst>
          </p:cNvPr>
          <p:cNvSpPr txBox="1"/>
          <p:nvPr/>
        </p:nvSpPr>
        <p:spPr>
          <a:xfrm>
            <a:off x="4137723" y="1025703"/>
            <a:ext cx="16061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puzzletext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Write any information under the puzzle-pieces to convey important messages skillfully</a:t>
            </a:r>
            <a:r>
              <a:rPr lang="de-AT" sz="1200" dirty="0"/>
              <a:t>!</a:t>
            </a:r>
            <a:r>
              <a:rPr lang="de-AT" sz="1200" dirty="0">
                <a:solidFill>
                  <a:schemeClr val="bg1"/>
                </a:solidFill>
              </a:rPr>
              <a:t> Write any information under the puzzle-pieces to convey important messages skillfully</a:t>
            </a:r>
            <a:r>
              <a:rPr lang="de-AT" sz="1200" dirty="0"/>
              <a:t>!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Write any information under the puzzle-pieces to convey important messages skillfully</a:t>
            </a:r>
            <a:r>
              <a:rPr lang="de-AT" sz="1200" dirty="0"/>
              <a:t>!</a:t>
            </a:r>
          </a:p>
          <a:p>
            <a:pPr algn="ctr"/>
            <a:endParaRPr lang="de-AT" sz="1200" dirty="0">
              <a:solidFill>
                <a:schemeClr val="bg1"/>
              </a:solidFill>
            </a:endParaRPr>
          </a:p>
          <a:p>
            <a:endParaRPr lang="de-AT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86D18E-7DDA-60B8-D69B-BDEE43B890A8}"/>
              </a:ext>
            </a:extLst>
          </p:cNvPr>
          <p:cNvSpPr txBox="1"/>
          <p:nvPr/>
        </p:nvSpPr>
        <p:spPr>
          <a:xfrm>
            <a:off x="6594836" y="1025703"/>
            <a:ext cx="16061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puzzletext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Write any information under the puzzle-pieces to convey important messages skillfully</a:t>
            </a:r>
            <a:r>
              <a:rPr lang="de-AT" sz="1200" dirty="0"/>
              <a:t>!</a:t>
            </a:r>
            <a:r>
              <a:rPr lang="de-AT" sz="1200" dirty="0">
                <a:solidFill>
                  <a:schemeClr val="bg1"/>
                </a:solidFill>
              </a:rPr>
              <a:t> Write any information under the puzzle-pieces to convey important messages skillfully</a:t>
            </a:r>
            <a:r>
              <a:rPr lang="de-AT" sz="1200" dirty="0"/>
              <a:t>!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Write any information under the puzzle-pieces to convey important messages skillfully</a:t>
            </a:r>
            <a:r>
              <a:rPr lang="de-AT" sz="1200" dirty="0"/>
              <a:t>!</a:t>
            </a:r>
          </a:p>
          <a:p>
            <a:pPr algn="ctr"/>
            <a:endParaRPr lang="de-AT" sz="1200" dirty="0">
              <a:solidFill>
                <a:schemeClr val="bg1"/>
              </a:solidFill>
            </a:endParaRPr>
          </a:p>
          <a:p>
            <a:endParaRPr lang="de-AT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2421B4A-ED2F-D07A-5ECA-F58B3369D915}"/>
              </a:ext>
            </a:extLst>
          </p:cNvPr>
          <p:cNvSpPr txBox="1"/>
          <p:nvPr/>
        </p:nvSpPr>
        <p:spPr>
          <a:xfrm>
            <a:off x="9097292" y="1025703"/>
            <a:ext cx="16061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puzzletext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Write any information under the puzzle-pieces to convey important messages skillfully</a:t>
            </a:r>
            <a:r>
              <a:rPr lang="de-AT" sz="1200" dirty="0"/>
              <a:t>!</a:t>
            </a:r>
            <a:r>
              <a:rPr lang="de-AT" sz="1200" dirty="0">
                <a:solidFill>
                  <a:schemeClr val="bg1"/>
                </a:solidFill>
              </a:rPr>
              <a:t> Write any information under the puzzle-pieces to convey important messages skillfully</a:t>
            </a:r>
            <a:r>
              <a:rPr lang="de-AT" sz="1200" dirty="0"/>
              <a:t>!</a:t>
            </a:r>
          </a:p>
          <a:p>
            <a:pPr algn="ctr"/>
            <a:r>
              <a:rPr lang="de-AT" sz="1200" dirty="0">
                <a:solidFill>
                  <a:schemeClr val="bg1"/>
                </a:solidFill>
              </a:rPr>
              <a:t>Write any information under the puzzle-pieces to convey important messages skillfully</a:t>
            </a:r>
            <a:r>
              <a:rPr lang="de-AT" sz="1200" dirty="0"/>
              <a:t>!</a:t>
            </a:r>
          </a:p>
          <a:p>
            <a:pPr algn="ctr"/>
            <a:endParaRPr lang="de-AT" sz="1200" dirty="0">
              <a:solidFill>
                <a:schemeClr val="bg1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135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07165E1-C74E-8B76-EDA2-942E579A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000" y="1624249"/>
            <a:ext cx="1985799" cy="19857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84DBD66-6EBE-F459-72A4-CC30DD971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8050" y="1618693"/>
            <a:ext cx="1985799" cy="19857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2558744-FAB1-AA72-469B-F21D123BF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3100" y="1624249"/>
            <a:ext cx="1985799" cy="19857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EC7244-474B-6959-DE30-ACE0C00A8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9159" y="1629805"/>
            <a:ext cx="1985799" cy="19857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CF61D6A-EEC3-DDC5-9538-A94CF1FD3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5218" y="1618693"/>
            <a:ext cx="1985799" cy="198579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68572B5-BBF3-E435-B286-7401B29B329D}"/>
              </a:ext>
            </a:extLst>
          </p:cNvPr>
          <p:cNvSpPr txBox="1"/>
          <p:nvPr/>
        </p:nvSpPr>
        <p:spPr>
          <a:xfrm>
            <a:off x="996489" y="2108978"/>
            <a:ext cx="64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</a:t>
            </a:r>
            <a:endParaRPr lang="de-AT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103026-E2B4-4487-211C-C05D2C20EB17}"/>
              </a:ext>
            </a:extLst>
          </p:cNvPr>
          <p:cNvSpPr txBox="1"/>
          <p:nvPr/>
        </p:nvSpPr>
        <p:spPr>
          <a:xfrm>
            <a:off x="3302429" y="2085142"/>
            <a:ext cx="64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D42A8B-1CF2-366C-E9FE-2FE82A1C27A9}"/>
              </a:ext>
            </a:extLst>
          </p:cNvPr>
          <p:cNvSpPr txBox="1"/>
          <p:nvPr/>
        </p:nvSpPr>
        <p:spPr>
          <a:xfrm>
            <a:off x="5622685" y="2108978"/>
            <a:ext cx="64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C670645-E887-1329-BF83-D725E90F7AD2}"/>
              </a:ext>
            </a:extLst>
          </p:cNvPr>
          <p:cNvSpPr txBox="1"/>
          <p:nvPr/>
        </p:nvSpPr>
        <p:spPr>
          <a:xfrm>
            <a:off x="7925704" y="2108977"/>
            <a:ext cx="64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1C3DEE3-0603-F14A-1978-2A372F39BFEE}"/>
              </a:ext>
            </a:extLst>
          </p:cNvPr>
          <p:cNvSpPr txBox="1"/>
          <p:nvPr/>
        </p:nvSpPr>
        <p:spPr>
          <a:xfrm>
            <a:off x="10223100" y="2085141"/>
            <a:ext cx="64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D6AD81C8-9CC2-2908-7A88-3B47FBEF3B1F}"/>
              </a:ext>
            </a:extLst>
          </p:cNvPr>
          <p:cNvSpPr/>
          <p:nvPr/>
        </p:nvSpPr>
        <p:spPr>
          <a:xfrm>
            <a:off x="555477" y="3871244"/>
            <a:ext cx="1461330" cy="333286"/>
          </a:xfrm>
          <a:prstGeom prst="roundRect">
            <a:avLst/>
          </a:prstGeom>
          <a:solidFill>
            <a:srgbClr val="9F4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puzzletext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ED12E0A-24F8-C3E7-1320-76A46093A81D}"/>
              </a:ext>
            </a:extLst>
          </p:cNvPr>
          <p:cNvSpPr txBox="1"/>
          <p:nvPr/>
        </p:nvSpPr>
        <p:spPr>
          <a:xfrm>
            <a:off x="393106" y="4355460"/>
            <a:ext cx="1786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/>
              <a:t>Write any information under the puzzle-pieces to convey important messages skillfully!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D6CA8A3-67C4-E7F9-54AE-8217DDB3ACA1}"/>
              </a:ext>
            </a:extLst>
          </p:cNvPr>
          <p:cNvSpPr/>
          <p:nvPr/>
        </p:nvSpPr>
        <p:spPr>
          <a:xfrm>
            <a:off x="2878509" y="3871244"/>
            <a:ext cx="1461330" cy="333286"/>
          </a:xfrm>
          <a:prstGeom prst="roundRect">
            <a:avLst/>
          </a:prstGeom>
          <a:solidFill>
            <a:srgbClr val="9F4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puzzletext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9E952D-45A6-F07E-1E0E-3E07E568BB30}"/>
              </a:ext>
            </a:extLst>
          </p:cNvPr>
          <p:cNvSpPr txBox="1"/>
          <p:nvPr/>
        </p:nvSpPr>
        <p:spPr>
          <a:xfrm>
            <a:off x="2716138" y="4355460"/>
            <a:ext cx="1786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/>
              <a:t>Write any information under the puzzle-pieces to convey important messages skillfully!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042F8670-E9EF-F381-32C2-ADF6F57E92D8}"/>
              </a:ext>
            </a:extLst>
          </p:cNvPr>
          <p:cNvSpPr/>
          <p:nvPr/>
        </p:nvSpPr>
        <p:spPr>
          <a:xfrm>
            <a:off x="5201541" y="3871244"/>
            <a:ext cx="1461330" cy="333286"/>
          </a:xfrm>
          <a:prstGeom prst="roundRect">
            <a:avLst/>
          </a:prstGeom>
          <a:solidFill>
            <a:srgbClr val="9F4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puzzletext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A497BF7-ACCE-1DA0-8820-A7974BA541F2}"/>
              </a:ext>
            </a:extLst>
          </p:cNvPr>
          <p:cNvSpPr txBox="1"/>
          <p:nvPr/>
        </p:nvSpPr>
        <p:spPr>
          <a:xfrm>
            <a:off x="5039170" y="4355460"/>
            <a:ext cx="1786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/>
              <a:t>Write any information under the puzzle-pieces to convey important messages skillfully!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33D4A774-56AD-9E7D-B53B-8644173710CA}"/>
              </a:ext>
            </a:extLst>
          </p:cNvPr>
          <p:cNvSpPr/>
          <p:nvPr/>
        </p:nvSpPr>
        <p:spPr>
          <a:xfrm>
            <a:off x="7473297" y="3843960"/>
            <a:ext cx="1461330" cy="333286"/>
          </a:xfrm>
          <a:prstGeom prst="roundRect">
            <a:avLst/>
          </a:prstGeom>
          <a:solidFill>
            <a:srgbClr val="9F4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puzzletext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073A4C-415D-52AD-7DB1-DE07036532F6}"/>
              </a:ext>
            </a:extLst>
          </p:cNvPr>
          <p:cNvSpPr txBox="1"/>
          <p:nvPr/>
        </p:nvSpPr>
        <p:spPr>
          <a:xfrm>
            <a:off x="7310926" y="4328176"/>
            <a:ext cx="1786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/>
              <a:t>Write any information under the puzzle-pieces to convey important messages skillfully!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CFE1ECAD-FB07-EE48-E45D-1CA0BDF11EDC}"/>
              </a:ext>
            </a:extLst>
          </p:cNvPr>
          <p:cNvSpPr/>
          <p:nvPr/>
        </p:nvSpPr>
        <p:spPr>
          <a:xfrm>
            <a:off x="9796329" y="3882356"/>
            <a:ext cx="1461330" cy="333286"/>
          </a:xfrm>
          <a:prstGeom prst="roundRect">
            <a:avLst/>
          </a:prstGeom>
          <a:solidFill>
            <a:srgbClr val="9F4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puzzletext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CD2FA57-C790-9F8B-314E-C75FA0325EE6}"/>
              </a:ext>
            </a:extLst>
          </p:cNvPr>
          <p:cNvSpPr txBox="1"/>
          <p:nvPr/>
        </p:nvSpPr>
        <p:spPr>
          <a:xfrm>
            <a:off x="9633958" y="4366572"/>
            <a:ext cx="1786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/>
              <a:t>Write any information under the puzzle-pieces to convey important messages skillfully!</a:t>
            </a:r>
          </a:p>
        </p:txBody>
      </p:sp>
    </p:spTree>
    <p:extLst>
      <p:ext uri="{BB962C8B-B14F-4D97-AF65-F5344CB8AC3E}">
        <p14:creationId xmlns:p14="http://schemas.microsoft.com/office/powerpoint/2010/main" val="55791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>
            <a:extLst>
              <a:ext uri="{FF2B5EF4-FFF2-40B4-BE49-F238E27FC236}">
                <a16:creationId xmlns:a16="http://schemas.microsoft.com/office/drawing/2014/main" id="{2CD77863-09D0-76A7-62B9-1879C85E6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41" y="1186372"/>
            <a:ext cx="2305050" cy="1847850"/>
          </a:xfrm>
          <a:prstGeom prst="rect">
            <a:avLst/>
          </a:prstGeom>
        </p:spPr>
      </p:pic>
      <p:pic>
        <p:nvPicPr>
          <p:cNvPr id="3" name="Grafik 11">
            <a:extLst>
              <a:ext uri="{FF2B5EF4-FFF2-40B4-BE49-F238E27FC236}">
                <a16:creationId xmlns:a16="http://schemas.microsoft.com/office/drawing/2014/main" id="{C56520A6-9A1B-3246-2640-F427E7956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8014" y="1159341"/>
            <a:ext cx="1847850" cy="2305050"/>
          </a:xfrm>
          <a:prstGeom prst="rect">
            <a:avLst/>
          </a:prstGeom>
        </p:spPr>
      </p:pic>
      <p:pic>
        <p:nvPicPr>
          <p:cNvPr id="4" name="Grafik 12">
            <a:extLst>
              <a:ext uri="{FF2B5EF4-FFF2-40B4-BE49-F238E27FC236}">
                <a16:creationId xmlns:a16="http://schemas.microsoft.com/office/drawing/2014/main" id="{95E51E44-57DD-88AC-85E8-0F034F9C4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4330898" y="2705092"/>
            <a:ext cx="1847850" cy="2305050"/>
          </a:xfrm>
          <a:prstGeom prst="rect">
            <a:avLst/>
          </a:prstGeom>
        </p:spPr>
      </p:pic>
      <p:pic>
        <p:nvPicPr>
          <p:cNvPr id="5" name="Grafik 13">
            <a:extLst>
              <a:ext uri="{FF2B5EF4-FFF2-40B4-BE49-F238E27FC236}">
                <a16:creationId xmlns:a16="http://schemas.microsoft.com/office/drawing/2014/main" id="{123FF057-6835-C4E0-0A25-7E24EAC94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5884100" y="2497385"/>
            <a:ext cx="18478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A20026B-BD52-4B59-A5A6-037EB8A165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5074" y="1641327"/>
            <a:ext cx="4481342" cy="4601021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68C90B7-FEFC-AE43-82E1-320054A152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999" y="257181"/>
            <a:ext cx="1830002" cy="360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7067F53-6801-EB48-9344-10C9917E102C}"/>
              </a:ext>
            </a:extLst>
          </p:cNvPr>
          <p:cNvSpPr/>
          <p:nvPr/>
        </p:nvSpPr>
        <p:spPr>
          <a:xfrm>
            <a:off x="2390990" y="2106847"/>
            <a:ext cx="2853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Lato Light" panose="020F0302020204030203" pitchFamily="34" charset="77"/>
                <a:cs typeface="Arial" panose="020B0604020202020204" pitchFamily="34" charset="0"/>
              </a:rPr>
              <a:t>Company-wide slide library</a:t>
            </a:r>
            <a:endParaRPr lang="de-DE" dirty="0">
              <a:solidFill>
                <a:prstClr val="white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6F96FB1-3C65-9F4C-B22B-FB44C33B728B}"/>
              </a:ext>
            </a:extLst>
          </p:cNvPr>
          <p:cNvSpPr/>
          <p:nvPr/>
        </p:nvSpPr>
        <p:spPr>
          <a:xfrm>
            <a:off x="2390990" y="1711248"/>
            <a:ext cx="1229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white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CREATE</a:t>
            </a:r>
            <a:endParaRPr lang="de-DE" sz="2200" b="1" dirty="0">
              <a:solidFill>
                <a:prstClr val="white"/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1D03B18-8C27-F04E-B4DE-CABAC31742DB}"/>
              </a:ext>
            </a:extLst>
          </p:cNvPr>
          <p:cNvSpPr/>
          <p:nvPr/>
        </p:nvSpPr>
        <p:spPr>
          <a:xfrm>
            <a:off x="9371" y="66012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SUCCESS </a:t>
            </a:r>
            <a:r>
              <a:rPr lang="en-US" sz="3200" dirty="0">
                <a:solidFill>
                  <a:prstClr val="white"/>
                </a:solidFill>
                <a:latin typeface="Lato Light" panose="020F0302020204030203" pitchFamily="34" charset="77"/>
                <a:cs typeface="Arial" panose="020B0604020202020204" pitchFamily="34" charset="0"/>
              </a:rPr>
              <a:t>THROUGH</a:t>
            </a:r>
            <a:r>
              <a:rPr lang="en-US" sz="3200" b="1" dirty="0">
                <a:solidFill>
                  <a:prstClr val="white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 PRESENTATIONS</a:t>
            </a:r>
            <a:endParaRPr lang="de-DE" sz="3200" b="1" dirty="0">
              <a:solidFill>
                <a:prstClr val="white"/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4444B7D-0D3F-AF4B-AC46-3B8170F239C6}"/>
              </a:ext>
            </a:extLst>
          </p:cNvPr>
          <p:cNvSpPr txBox="1"/>
          <p:nvPr/>
        </p:nvSpPr>
        <p:spPr>
          <a:xfrm>
            <a:off x="2390990" y="2410636"/>
            <a:ext cx="258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slidelizard.com</a:t>
            </a:r>
            <a:r>
              <a:rPr lang="en-US" u="sng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</a:rPr>
              <a:t>/creator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04EA01-53AF-4646-A852-1200A73736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35" y="1139143"/>
            <a:ext cx="1764000" cy="23483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707C2C5-3E7E-D341-9405-7CCFDBC6D6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35" y="2795031"/>
            <a:ext cx="1764000" cy="23483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304341-69DB-E949-A658-085F8D7296B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23" y="4457452"/>
            <a:ext cx="1764000" cy="2348325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ED482A71-441B-5547-B404-19B80833FABF}"/>
              </a:ext>
            </a:extLst>
          </p:cNvPr>
          <p:cNvSpPr/>
          <p:nvPr/>
        </p:nvSpPr>
        <p:spPr>
          <a:xfrm>
            <a:off x="2390990" y="3761480"/>
            <a:ext cx="386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Lato Light" panose="020F0302020204030203" pitchFamily="34" charset="77"/>
                <a:cs typeface="Arial" panose="020B0604020202020204" pitchFamily="34" charset="0"/>
              </a:rPr>
              <a:t>Live interaction with polls and quizzes</a:t>
            </a:r>
            <a:endParaRPr lang="de-DE" dirty="0">
              <a:solidFill>
                <a:prstClr val="white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0C4ED6DE-9EE4-D74F-B8B4-DEBEE80CF69F}"/>
              </a:ext>
            </a:extLst>
          </p:cNvPr>
          <p:cNvSpPr/>
          <p:nvPr/>
        </p:nvSpPr>
        <p:spPr>
          <a:xfrm>
            <a:off x="2390990" y="3365881"/>
            <a:ext cx="15512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white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INTERACT</a:t>
            </a:r>
            <a:endParaRPr lang="de-DE" sz="2200" b="1" dirty="0">
              <a:solidFill>
                <a:prstClr val="white"/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5CDF7CA-7944-164F-8137-8C6BF20DDC28}"/>
              </a:ext>
            </a:extLst>
          </p:cNvPr>
          <p:cNvSpPr txBox="1"/>
          <p:nvPr/>
        </p:nvSpPr>
        <p:spPr>
          <a:xfrm>
            <a:off x="2390990" y="4065269"/>
            <a:ext cx="258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slidelizard.com</a:t>
            </a:r>
            <a:r>
              <a:rPr lang="en-US" u="sng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</a:rPr>
              <a:t>/live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143A813-CD06-B743-B9C1-806ACB2AD441}"/>
              </a:ext>
            </a:extLst>
          </p:cNvPr>
          <p:cNvSpPr/>
          <p:nvPr/>
        </p:nvSpPr>
        <p:spPr>
          <a:xfrm>
            <a:off x="2390990" y="5472550"/>
            <a:ext cx="4556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Lato Light" panose="020F0302020204030203" pitchFamily="34" charset="77"/>
                <a:cs typeface="Arial" panose="020B0604020202020204" pitchFamily="34" charset="0"/>
              </a:rPr>
              <a:t>360° analysis of participants &amp; presentations</a:t>
            </a:r>
            <a:endParaRPr lang="de-DE" dirty="0">
              <a:solidFill>
                <a:prstClr val="white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207751A-E602-8E41-B95F-5FEB9B12474A}"/>
              </a:ext>
            </a:extLst>
          </p:cNvPr>
          <p:cNvSpPr/>
          <p:nvPr/>
        </p:nvSpPr>
        <p:spPr>
          <a:xfrm>
            <a:off x="2390990" y="5086999"/>
            <a:ext cx="14334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white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ANALYZE</a:t>
            </a:r>
            <a:endParaRPr lang="de-DE" sz="2200" b="1" dirty="0">
              <a:solidFill>
                <a:prstClr val="white"/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E13A0B0-06E8-5B46-BF38-8064B5493A43}"/>
              </a:ext>
            </a:extLst>
          </p:cNvPr>
          <p:cNvSpPr txBox="1"/>
          <p:nvPr/>
        </p:nvSpPr>
        <p:spPr>
          <a:xfrm>
            <a:off x="2390990" y="5786387"/>
            <a:ext cx="258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slidelizard.com</a:t>
            </a:r>
            <a:r>
              <a:rPr lang="en-US" u="sng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</a:rPr>
              <a:t>/insights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016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C_AUTOCHECKONSTARTUP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137ed0c81cfb13febfba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0bd631c81cfb13febcb2c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0929AD8-2C17-4A7F-8A4F-6912DC00EA82}">
  <we:reference id="8b0fe6b9-54ac-49a8-9227-2b53938d7b9b" version="1.9.1.0" store="EXCatalog" storeType="EXCatalog"/>
  <we:alternateReferences/>
  <we:properties>
    <we:property name="Office.AutoShowTaskpaneWithDocument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661874-da08-4297-8e9a-86c876574d92" xsi:nil="true"/>
    <lcf76f155ced4ddcb4097134ff3c332f xmlns="eb47fbde-ef8c-49b4-9b93-508121e91ea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A039395E52A4481E99A284DD18DE6" ma:contentTypeVersion="17" ma:contentTypeDescription="Create a new document." ma:contentTypeScope="" ma:versionID="bfea00f3f4cf3ec24aacff9923db782b">
  <xsd:schema xmlns:xsd="http://www.w3.org/2001/XMLSchema" xmlns:xs="http://www.w3.org/2001/XMLSchema" xmlns:p="http://schemas.microsoft.com/office/2006/metadata/properties" xmlns:ns2="23661874-da08-4297-8e9a-86c876574d92" xmlns:ns3="eb47fbde-ef8c-49b4-9b93-508121e91eaa" targetNamespace="http://schemas.microsoft.com/office/2006/metadata/properties" ma:root="true" ma:fieldsID="fa95c2d20fc57802b54fd252fcb10da7" ns2:_="" ns3:_="">
    <xsd:import namespace="23661874-da08-4297-8e9a-86c876574d92"/>
    <xsd:import namespace="eb47fbde-ef8c-49b4-9b93-508121e91e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61874-da08-4297-8e9a-86c87657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0e931f-8d5c-4170-869c-f887da4e2389}" ma:internalName="TaxCatchAll" ma:showField="CatchAllData" ma:web="23661874-da08-4297-8e9a-86c876574d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fbde-ef8c-49b4-9b93-508121e91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52c5da-8259-459a-99f1-8f01bf722d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1E16B4-0FBF-470E-A605-7DE6FAC0632D}">
  <ds:schemaRefs>
    <ds:schemaRef ds:uri="http://www.w3.org/XML/1998/namespace"/>
    <ds:schemaRef ds:uri="http://purl.org/dc/dcmitype/"/>
    <ds:schemaRef ds:uri="23661874-da08-4297-8e9a-86c876574d92"/>
    <ds:schemaRef ds:uri="eb47fbde-ef8c-49b4-9b93-508121e91eaa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EB7D5E-3642-4621-87C0-092A5AFD1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61874-da08-4297-8e9a-86c876574d92"/>
    <ds:schemaRef ds:uri="eb47fbde-ef8c-49b4-9b93-508121e91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215C96-22A0-4D1F-8C39-55A9E08C6D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Breitbild</PresentationFormat>
  <Paragraphs>48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Annika Fachberger</dc:creator>
  <cp:lastModifiedBy>Annika Fachberger</cp:lastModifiedBy>
  <cp:revision>5</cp:revision>
  <dcterms:created xsi:type="dcterms:W3CDTF">2023-07-13T14:25:29Z</dcterms:created>
  <dcterms:modified xsi:type="dcterms:W3CDTF">2023-07-24T07:40:42Z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0x010100FC2A039395E52A4481E99A284DD18DE6</vt:lpwstr>
  </property>
  <property fmtid="{D5CDD505-2E9C-101B-9397-08002B2CF9AE}" pid="3" name="MediaServiceImageTags">
    <vt:lpwstr/>
  </property>
</Properties>
</file>